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56" r:id="rId2"/>
    <p:sldId id="257" r:id="rId3"/>
    <p:sldId id="258" r:id="rId4"/>
    <p:sldId id="259" r:id="rId5"/>
    <p:sldId id="327" r:id="rId6"/>
    <p:sldId id="260" r:id="rId7"/>
    <p:sldId id="261" r:id="rId8"/>
    <p:sldId id="262" r:id="rId9"/>
    <p:sldId id="263" r:id="rId10"/>
    <p:sldId id="328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329" r:id="rId19"/>
    <p:sldId id="271" r:id="rId20"/>
    <p:sldId id="272" r:id="rId21"/>
    <p:sldId id="273" r:id="rId22"/>
    <p:sldId id="330" r:id="rId23"/>
    <p:sldId id="331" r:id="rId24"/>
    <p:sldId id="274" r:id="rId25"/>
    <p:sldId id="320" r:id="rId26"/>
    <p:sldId id="321" r:id="rId27"/>
    <p:sldId id="319" r:id="rId28"/>
    <p:sldId id="322" r:id="rId29"/>
    <p:sldId id="332" r:id="rId30"/>
    <p:sldId id="318" r:id="rId31"/>
    <p:sldId id="278" r:id="rId32"/>
    <p:sldId id="279" r:id="rId33"/>
    <p:sldId id="280" r:id="rId34"/>
    <p:sldId id="281" r:id="rId35"/>
    <p:sldId id="282" r:id="rId36"/>
    <p:sldId id="333" r:id="rId37"/>
    <p:sldId id="283" r:id="rId38"/>
    <p:sldId id="284" r:id="rId39"/>
    <p:sldId id="285" r:id="rId40"/>
    <p:sldId id="334" r:id="rId41"/>
    <p:sldId id="335" r:id="rId42"/>
    <p:sldId id="286" r:id="rId43"/>
    <p:sldId id="287" r:id="rId44"/>
    <p:sldId id="288" r:id="rId45"/>
    <p:sldId id="289" r:id="rId46"/>
    <p:sldId id="297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9" r:id="rId55"/>
    <p:sldId id="312" r:id="rId56"/>
    <p:sldId id="314" r:id="rId57"/>
    <p:sldId id="316" r:id="rId58"/>
    <p:sldId id="317" r:id="rId59"/>
    <p:sldId id="290" r:id="rId60"/>
    <p:sldId id="291" r:id="rId61"/>
    <p:sldId id="292" r:id="rId62"/>
    <p:sldId id="293" r:id="rId63"/>
    <p:sldId id="323" r:id="rId64"/>
    <p:sldId id="324" r:id="rId65"/>
    <p:sldId id="326" r:id="rId66"/>
    <p:sldId id="325" r:id="rId67"/>
    <p:sldId id="295" r:id="rId68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33C85"/>
    <a:srgbClr val="BFB2DC"/>
    <a:srgbClr val="A18ECC"/>
    <a:srgbClr val="C1F9D0"/>
    <a:srgbClr val="D9FBE2"/>
    <a:srgbClr val="81F39F"/>
    <a:srgbClr val="00DACA"/>
    <a:srgbClr val="DDFFFD"/>
    <a:srgbClr val="97FFF8"/>
    <a:srgbClr val="00B6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5216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8DBE0D-12C3-416E-96D5-FFE79D4A0F2C}" type="datetimeFigureOut">
              <a:rPr lang="tr-TR" smtClean="0"/>
              <a:t>28.04.2026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F7DA0F-5EB1-4EBD-9D6C-5A07CA7E3932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1034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5BAA4-87E3-4119-97CF-60ACB6B415B9}" type="slidenum">
              <a:rPr lang="tr-TR" smtClean="0"/>
              <a:t>47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5054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5BAA4-87E3-4119-97CF-60ACB6B415B9}" type="slidenum">
              <a:rPr lang="tr-TR" smtClean="0"/>
              <a:t>55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45607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2607-2EC7-44C0-97FC-A1CFE1D61D34}" type="datetimeFigureOut">
              <a:rPr lang="tr-TR" smtClean="0"/>
              <a:t>28.04.2026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4681E-C8CD-4368-81A5-22DD36CDFA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58787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2607-2EC7-44C0-97FC-A1CFE1D61D34}" type="datetimeFigureOut">
              <a:rPr lang="tr-TR" smtClean="0"/>
              <a:t>28.04.2026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4681E-C8CD-4368-81A5-22DD36CDFA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17391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2607-2EC7-44C0-97FC-A1CFE1D61D34}" type="datetimeFigureOut">
              <a:rPr lang="tr-TR" smtClean="0"/>
              <a:t>28.04.2026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4681E-C8CD-4368-81A5-22DD36CDFA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92292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2607-2EC7-44C0-97FC-A1CFE1D61D34}" type="datetimeFigureOut">
              <a:rPr lang="tr-TR" smtClean="0"/>
              <a:t>28.04.2026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4681E-C8CD-4368-81A5-22DD36CDFA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07872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2607-2EC7-44C0-97FC-A1CFE1D61D34}" type="datetimeFigureOut">
              <a:rPr lang="tr-TR" smtClean="0"/>
              <a:t>28.04.2026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4681E-C8CD-4368-81A5-22DD36CDFA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123940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2607-2EC7-44C0-97FC-A1CFE1D61D34}" type="datetimeFigureOut">
              <a:rPr lang="tr-TR" smtClean="0"/>
              <a:t>28.04.2026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4681E-C8CD-4368-81A5-22DD36CDFA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5519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2607-2EC7-44C0-97FC-A1CFE1D61D34}" type="datetimeFigureOut">
              <a:rPr lang="tr-TR" smtClean="0"/>
              <a:t>28.04.2026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4681E-C8CD-4368-81A5-22DD36CDFA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9887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2607-2EC7-44C0-97FC-A1CFE1D61D34}" type="datetimeFigureOut">
              <a:rPr lang="tr-TR" smtClean="0"/>
              <a:t>28.04.2026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4681E-C8CD-4368-81A5-22DD36CDFA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4783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2607-2EC7-44C0-97FC-A1CFE1D61D34}" type="datetimeFigureOut">
              <a:rPr lang="tr-TR" smtClean="0"/>
              <a:t>28.04.2026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4681E-C8CD-4368-81A5-22DD36CDFA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84119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2607-2EC7-44C0-97FC-A1CFE1D61D34}" type="datetimeFigureOut">
              <a:rPr lang="tr-TR" smtClean="0"/>
              <a:t>28.04.2026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4681E-C8CD-4368-81A5-22DD36CDFA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4884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52607-2EC7-44C0-97FC-A1CFE1D61D34}" type="datetimeFigureOut">
              <a:rPr lang="tr-TR" smtClean="0"/>
              <a:t>28.04.2026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4681E-C8CD-4368-81A5-22DD36CDFA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6910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52607-2EC7-44C0-97FC-A1CFE1D61D34}" type="datetimeFigureOut">
              <a:rPr lang="tr-TR" smtClean="0"/>
              <a:t>28.04.2026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4681E-C8CD-4368-81A5-22DD36CDFAB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202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8-9-2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8-9-3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8-9-4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8-9-5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8-9-6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8-9-7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8-9-8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8-9-9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tknedu.com/games/8-9-1" TargetMode="Externa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baamboozle.com/game/3245678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621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96" y="3208872"/>
            <a:ext cx="2611911" cy="2611911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0365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89813" y="2064091"/>
            <a:ext cx="11412355" cy="2220852"/>
          </a:xfrm>
          <a:prstGeom prst="rect">
            <a:avLst/>
          </a:prstGeom>
        </p:spPr>
        <p:txBody>
          <a:bodyPr anchor="ctr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tr-TR" sz="10500" b="1" dirty="0" err="1" smtClean="0">
                <a:solidFill>
                  <a:srgbClr val="386D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Invent</a:t>
            </a:r>
            <a:r>
              <a:rPr lang="tr-TR" sz="10500" b="1" dirty="0" smtClean="0">
                <a:solidFill>
                  <a:srgbClr val="386D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</a:t>
            </a:r>
            <a:r>
              <a:rPr lang="tr-TR" sz="10500" b="1" dirty="0" err="1" smtClean="0">
                <a:solidFill>
                  <a:srgbClr val="386D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Discover</a:t>
            </a:r>
            <a:endParaRPr lang="tr-TR" sz="10500" b="1" dirty="0">
              <a:solidFill>
                <a:srgbClr val="386D8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371508" y="3582980"/>
            <a:ext cx="5448984" cy="1006881"/>
          </a:xfrm>
          <a:prstGeom prst="rect">
            <a:avLst/>
          </a:prstGeom>
        </p:spPr>
        <p:txBody>
          <a:bodyPr anchor="ctr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3600" dirty="0" smtClean="0">
                <a:solidFill>
                  <a:srgbClr val="7DB0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(İcat etmek &amp; Keşfetmek)</a:t>
            </a:r>
            <a:endParaRPr lang="tr-TR" sz="3600" dirty="0">
              <a:solidFill>
                <a:srgbClr val="7DB0C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41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736283" y="2918985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İcat etmek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509007" y="2448701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Invent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5137409" y="2918985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İcat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4910133" y="2448701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Invention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9431334" y="2918985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Mucit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9204058" y="2448701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Inventor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736283" y="6156330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Keşfetmek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509007" y="5686046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Discover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5137409" y="6156330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Keşif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4910133" y="5686046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Discovery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9431334" y="6156330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Kaşif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9204058" y="5686046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Discoverer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1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433103" y="1043710"/>
            <a:ext cx="5466930" cy="108065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tr-TR" sz="2000" b="1" dirty="0" err="1" smtClean="0">
                <a:solidFill>
                  <a:srgbClr val="00B6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Inventor</a:t>
            </a:r>
            <a:r>
              <a:rPr lang="en-US" sz="2000" b="1" dirty="0" smtClean="0">
                <a:solidFill>
                  <a:srgbClr val="00B6A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creat</a:t>
            </a:r>
            <a:r>
              <a:rPr lang="tr-T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something totally new with one's own ideas and development.</a:t>
            </a:r>
            <a:endParaRPr lang="tr-T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644685" y="4959538"/>
            <a:ext cx="4681496" cy="55794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Edison </a:t>
            </a:r>
            <a:r>
              <a:rPr lang="tr-TR" sz="2000" dirty="0" err="1" smtClean="0">
                <a:solidFill>
                  <a:srgbClr val="0076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invented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light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bulb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1763659" y="5325503"/>
            <a:ext cx="4332341" cy="38396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(Edison, ampulü </a:t>
            </a:r>
            <a:r>
              <a:rPr lang="tr-TR" sz="1800" dirty="0" smtClean="0">
                <a:solidFill>
                  <a:srgbClr val="0076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icat etti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endParaRPr lang="tr-TR" sz="1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5918506" y="4959538"/>
            <a:ext cx="4681496" cy="55794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Colombus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0076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discovered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Americas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0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6148687" y="5325503"/>
            <a:ext cx="4332341" cy="38396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18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Kolombus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Amerika’yı </a:t>
            </a:r>
            <a:r>
              <a:rPr lang="tr-TR" sz="1800" dirty="0" smtClean="0">
                <a:solidFill>
                  <a:srgbClr val="00766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keşfetti</a:t>
            </a:r>
            <a:r>
              <a:rPr lang="tr-T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endParaRPr lang="tr-TR" sz="1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Unvan 1"/>
          <p:cNvSpPr txBox="1">
            <a:spLocks/>
          </p:cNvSpPr>
          <p:nvPr/>
        </p:nvSpPr>
        <p:spPr>
          <a:xfrm>
            <a:off x="6298471" y="1200729"/>
            <a:ext cx="5466930" cy="108065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498FB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b="1" dirty="0" smtClean="0">
                <a:solidFill>
                  <a:srgbClr val="498FB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000" b="1" dirty="0" err="1" smtClean="0">
                <a:solidFill>
                  <a:srgbClr val="498FB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iscover</a:t>
            </a:r>
            <a:r>
              <a:rPr lang="tr-TR" sz="2000" b="1" dirty="0" smtClean="0">
                <a:solidFill>
                  <a:srgbClr val="498FB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</a:t>
            </a:r>
            <a:r>
              <a:rPr lang="tr-TR" sz="2000" b="1" dirty="0">
                <a:solidFill>
                  <a:srgbClr val="498FB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recogniz</a:t>
            </a:r>
            <a:r>
              <a:rPr lang="tr-T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</a:t>
            </a:r>
            <a:r>
              <a:rPr 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something that already exists for the first time, that nobody has found before</a:t>
            </a:r>
            <a:r>
              <a:rPr lang="tr-TR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6" name="Unvan 1"/>
          <p:cNvSpPr txBox="1">
            <a:spLocks/>
          </p:cNvSpPr>
          <p:nvPr/>
        </p:nvSpPr>
        <p:spPr>
          <a:xfrm>
            <a:off x="686101" y="1858819"/>
            <a:ext cx="4960933" cy="84512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(Mucit, kendi fikirleri ve geliştirmeleriyle tamamen yeni bir şey 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yaratır.)</a:t>
            </a:r>
          </a:p>
        </p:txBody>
      </p:sp>
      <p:sp>
        <p:nvSpPr>
          <p:cNvPr id="17" name="Unvan 1"/>
          <p:cNvSpPr txBox="1">
            <a:spLocks/>
          </p:cNvSpPr>
          <p:nvPr/>
        </p:nvSpPr>
        <p:spPr>
          <a:xfrm>
            <a:off x="6551470" y="2224784"/>
            <a:ext cx="4960933" cy="84512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Kaşif, </a:t>
            </a:r>
            <a:r>
              <a:rPr lang="tr-T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daha önce hiç kimsenin bulmadığı, halihazırda var olan bir şeyi ilk kez </a:t>
            </a:r>
            <a:r>
              <a:rPr lang="tr-TR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fark eder.)</a:t>
            </a:r>
          </a:p>
        </p:txBody>
      </p:sp>
    </p:spTree>
    <p:extLst>
      <p:ext uri="{BB962C8B-B14F-4D97-AF65-F5344CB8AC3E}">
        <p14:creationId xmlns:p14="http://schemas.microsoft.com/office/powerpoint/2010/main" val="190880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3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89813" y="2064091"/>
            <a:ext cx="11412355" cy="2220852"/>
          </a:xfrm>
          <a:prstGeom prst="rect">
            <a:avLst/>
          </a:prstGeom>
        </p:spPr>
        <p:txBody>
          <a:bodyPr anchor="ctr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tr-TR" sz="12600" b="1" dirty="0" err="1" smtClean="0">
                <a:solidFill>
                  <a:srgbClr val="386D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Inventions</a:t>
            </a:r>
            <a:endParaRPr lang="tr-TR" sz="12600" b="1" dirty="0">
              <a:solidFill>
                <a:srgbClr val="386D8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371498" y="3619925"/>
            <a:ext cx="5448984" cy="1006881"/>
          </a:xfrm>
          <a:prstGeom prst="rect">
            <a:avLst/>
          </a:prstGeom>
        </p:spPr>
        <p:txBody>
          <a:bodyPr anchor="ctr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3600" dirty="0" smtClean="0">
                <a:solidFill>
                  <a:srgbClr val="7DB0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(İcatlar)</a:t>
            </a:r>
            <a:endParaRPr lang="tr-TR" sz="3600" dirty="0">
              <a:solidFill>
                <a:srgbClr val="7DB0C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69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ıgen 1"/>
          <p:cNvSpPr/>
          <p:nvPr/>
        </p:nvSpPr>
        <p:spPr>
          <a:xfrm>
            <a:off x="1888808" y="6138435"/>
            <a:ext cx="1838381" cy="429167"/>
          </a:xfrm>
          <a:prstGeom prst="hexagon">
            <a:avLst/>
          </a:prstGeom>
          <a:solidFill>
            <a:srgbClr val="9FFFF8"/>
          </a:solidFill>
          <a:ln w="25400" cap="flat" cmpd="sng" algn="ctr">
            <a:solidFill>
              <a:srgbClr val="00DACA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Araba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ltıgen 2"/>
          <p:cNvSpPr/>
          <p:nvPr/>
        </p:nvSpPr>
        <p:spPr>
          <a:xfrm>
            <a:off x="1661532" y="5668151"/>
            <a:ext cx="2272294" cy="454421"/>
          </a:xfrm>
          <a:prstGeom prst="hexagon">
            <a:avLst/>
          </a:prstGeom>
          <a:solidFill>
            <a:srgbClr val="00DACA"/>
          </a:solidFill>
          <a:ln w="25400" cap="flat" cmpd="sng" algn="ctr">
            <a:solidFill>
              <a:srgbClr val="00B6A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Car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Altıgen 3"/>
          <p:cNvSpPr/>
          <p:nvPr/>
        </p:nvSpPr>
        <p:spPr>
          <a:xfrm>
            <a:off x="5160645" y="6138435"/>
            <a:ext cx="1838381" cy="429167"/>
          </a:xfrm>
          <a:prstGeom prst="hexagon">
            <a:avLst/>
          </a:prstGeom>
          <a:solidFill>
            <a:srgbClr val="9FFFF8"/>
          </a:solidFill>
          <a:ln w="25400" cap="flat" cmpd="sng" algn="ctr">
            <a:solidFill>
              <a:srgbClr val="00DACA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Bilgisayar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Altıgen 4"/>
          <p:cNvSpPr/>
          <p:nvPr/>
        </p:nvSpPr>
        <p:spPr>
          <a:xfrm>
            <a:off x="4933369" y="5668151"/>
            <a:ext cx="2272294" cy="454421"/>
          </a:xfrm>
          <a:prstGeom prst="hexagon">
            <a:avLst/>
          </a:prstGeom>
          <a:solidFill>
            <a:srgbClr val="00DACA"/>
          </a:solidFill>
          <a:ln w="25400" cap="flat" cmpd="sng" algn="ctr">
            <a:solidFill>
              <a:srgbClr val="00B6A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Computer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Altıgen 7"/>
          <p:cNvSpPr/>
          <p:nvPr/>
        </p:nvSpPr>
        <p:spPr>
          <a:xfrm>
            <a:off x="8432483" y="6138435"/>
            <a:ext cx="1838381" cy="429167"/>
          </a:xfrm>
          <a:prstGeom prst="hexagon">
            <a:avLst/>
          </a:prstGeom>
          <a:solidFill>
            <a:srgbClr val="9FFFF8"/>
          </a:solidFill>
          <a:ln w="25400" cap="flat" cmpd="sng" algn="ctr">
            <a:solidFill>
              <a:srgbClr val="00DACA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Ampul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Altıgen 8"/>
          <p:cNvSpPr/>
          <p:nvPr/>
        </p:nvSpPr>
        <p:spPr>
          <a:xfrm>
            <a:off x="8205207" y="5668151"/>
            <a:ext cx="2272294" cy="454421"/>
          </a:xfrm>
          <a:prstGeom prst="hexagon">
            <a:avLst/>
          </a:prstGeom>
          <a:solidFill>
            <a:srgbClr val="00DACA"/>
          </a:solidFill>
          <a:ln w="25400" cap="flat" cmpd="sng" algn="ctr">
            <a:solidFill>
              <a:srgbClr val="00B6A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Light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bulb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Altıgen 11"/>
          <p:cNvSpPr/>
          <p:nvPr/>
        </p:nvSpPr>
        <p:spPr>
          <a:xfrm>
            <a:off x="384931" y="259110"/>
            <a:ext cx="2123397" cy="429167"/>
          </a:xfrm>
          <a:prstGeom prst="hexagon">
            <a:avLst/>
          </a:prstGeom>
          <a:solidFill>
            <a:srgbClr val="9FFFF8"/>
          </a:solidFill>
          <a:ln w="25400" cap="flat" cmpd="sng" algn="ctr">
            <a:solidFill>
              <a:srgbClr val="00DACA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Hesap Makinesi</a:t>
            </a:r>
            <a:endParaRPr lang="tr-TR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ltıgen 12"/>
          <p:cNvSpPr/>
          <p:nvPr/>
        </p:nvSpPr>
        <p:spPr>
          <a:xfrm>
            <a:off x="310483" y="696209"/>
            <a:ext cx="2272294" cy="454421"/>
          </a:xfrm>
          <a:prstGeom prst="hexagon">
            <a:avLst/>
          </a:prstGeom>
          <a:solidFill>
            <a:srgbClr val="00DACA"/>
          </a:solidFill>
          <a:ln w="25400" cap="flat" cmpd="sng" algn="ctr">
            <a:solidFill>
              <a:srgbClr val="00B6A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Calculator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Altıgen 13"/>
          <p:cNvSpPr/>
          <p:nvPr/>
        </p:nvSpPr>
        <p:spPr>
          <a:xfrm>
            <a:off x="3607766" y="259110"/>
            <a:ext cx="1838381" cy="429167"/>
          </a:xfrm>
          <a:prstGeom prst="hexagon">
            <a:avLst/>
          </a:prstGeom>
          <a:solidFill>
            <a:srgbClr val="9FFFF8"/>
          </a:solidFill>
          <a:ln w="25400" cap="flat" cmpd="sng" algn="ctr">
            <a:solidFill>
              <a:srgbClr val="00DACA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Pusula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Altıgen 14"/>
          <p:cNvSpPr/>
          <p:nvPr/>
        </p:nvSpPr>
        <p:spPr>
          <a:xfrm>
            <a:off x="3390810" y="696209"/>
            <a:ext cx="2272294" cy="454421"/>
          </a:xfrm>
          <a:prstGeom prst="hexagon">
            <a:avLst/>
          </a:prstGeom>
          <a:solidFill>
            <a:srgbClr val="00DACA"/>
          </a:solidFill>
          <a:ln w="25400" cap="flat" cmpd="sng" algn="ctr">
            <a:solidFill>
              <a:srgbClr val="00B6A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Compass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Altıgen 15"/>
          <p:cNvSpPr/>
          <p:nvPr/>
        </p:nvSpPr>
        <p:spPr>
          <a:xfrm>
            <a:off x="6450486" y="267042"/>
            <a:ext cx="2313596" cy="429167"/>
          </a:xfrm>
          <a:prstGeom prst="hexagon">
            <a:avLst/>
          </a:prstGeom>
          <a:solidFill>
            <a:srgbClr val="9FFFF8"/>
          </a:solidFill>
          <a:ln w="25400" cap="flat" cmpd="sng" algn="ctr">
            <a:solidFill>
              <a:srgbClr val="00DACA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Bulaşık Makinesi</a:t>
            </a:r>
            <a:endParaRPr lang="tr-TR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Altıgen 16"/>
          <p:cNvSpPr/>
          <p:nvPr/>
        </p:nvSpPr>
        <p:spPr>
          <a:xfrm>
            <a:off x="6471137" y="696209"/>
            <a:ext cx="2272294" cy="454421"/>
          </a:xfrm>
          <a:prstGeom prst="hexagon">
            <a:avLst/>
          </a:prstGeom>
          <a:solidFill>
            <a:srgbClr val="00DACA"/>
          </a:solidFill>
          <a:ln w="25400" cap="flat" cmpd="sng" algn="ctr">
            <a:solidFill>
              <a:srgbClr val="00B6A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Dishwasher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Altıgen 17"/>
          <p:cNvSpPr/>
          <p:nvPr/>
        </p:nvSpPr>
        <p:spPr>
          <a:xfrm>
            <a:off x="9768420" y="259110"/>
            <a:ext cx="1838381" cy="429167"/>
          </a:xfrm>
          <a:prstGeom prst="hexagon">
            <a:avLst/>
          </a:prstGeom>
          <a:solidFill>
            <a:srgbClr val="9FFFF8"/>
          </a:solidFill>
          <a:ln w="25400" cap="flat" cmpd="sng" algn="ctr">
            <a:solidFill>
              <a:srgbClr val="00DACA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Mikroçip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Altıgen 18"/>
          <p:cNvSpPr/>
          <p:nvPr/>
        </p:nvSpPr>
        <p:spPr>
          <a:xfrm>
            <a:off x="9551464" y="696209"/>
            <a:ext cx="2272294" cy="454421"/>
          </a:xfrm>
          <a:prstGeom prst="hexagon">
            <a:avLst/>
          </a:prstGeom>
          <a:solidFill>
            <a:srgbClr val="00DACA"/>
          </a:solidFill>
          <a:ln w="25400" cap="flat" cmpd="sng" algn="ctr">
            <a:solidFill>
              <a:srgbClr val="00B6A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Microchip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75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ıgen 1"/>
          <p:cNvSpPr/>
          <p:nvPr/>
        </p:nvSpPr>
        <p:spPr>
          <a:xfrm>
            <a:off x="1888808" y="6138435"/>
            <a:ext cx="1838381" cy="429167"/>
          </a:xfrm>
          <a:prstGeom prst="hexagon">
            <a:avLst/>
          </a:prstGeom>
          <a:solidFill>
            <a:srgbClr val="9FFFF8"/>
          </a:solidFill>
          <a:ln w="25400" cap="flat" cmpd="sng" algn="ctr">
            <a:solidFill>
              <a:srgbClr val="00DACA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İğne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ltıgen 2"/>
          <p:cNvSpPr/>
          <p:nvPr/>
        </p:nvSpPr>
        <p:spPr>
          <a:xfrm>
            <a:off x="1661532" y="5668151"/>
            <a:ext cx="2272294" cy="454421"/>
          </a:xfrm>
          <a:prstGeom prst="hexagon">
            <a:avLst/>
          </a:prstGeom>
          <a:solidFill>
            <a:srgbClr val="00DACA"/>
          </a:solidFill>
          <a:ln w="25400" cap="flat" cmpd="sng" algn="ctr">
            <a:solidFill>
              <a:srgbClr val="00B6A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Needle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Altıgen 3"/>
          <p:cNvSpPr/>
          <p:nvPr/>
        </p:nvSpPr>
        <p:spPr>
          <a:xfrm>
            <a:off x="5160645" y="6138435"/>
            <a:ext cx="1838381" cy="429167"/>
          </a:xfrm>
          <a:prstGeom prst="hexagon">
            <a:avLst/>
          </a:prstGeom>
          <a:solidFill>
            <a:srgbClr val="9FFFF8"/>
          </a:solidFill>
          <a:ln w="25400" cap="flat" cmpd="sng" algn="ctr">
            <a:solidFill>
              <a:srgbClr val="00DACA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Radyo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Altıgen 4"/>
          <p:cNvSpPr/>
          <p:nvPr/>
        </p:nvSpPr>
        <p:spPr>
          <a:xfrm>
            <a:off x="4933369" y="5668151"/>
            <a:ext cx="2272294" cy="454421"/>
          </a:xfrm>
          <a:prstGeom prst="hexagon">
            <a:avLst/>
          </a:prstGeom>
          <a:solidFill>
            <a:srgbClr val="00DACA"/>
          </a:solidFill>
          <a:ln w="25400" cap="flat" cmpd="sng" algn="ctr">
            <a:solidFill>
              <a:srgbClr val="00B6A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Radio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ltıgen 5"/>
          <p:cNvSpPr/>
          <p:nvPr/>
        </p:nvSpPr>
        <p:spPr>
          <a:xfrm>
            <a:off x="8318845" y="6138435"/>
            <a:ext cx="2045018" cy="429167"/>
          </a:xfrm>
          <a:prstGeom prst="hexagon">
            <a:avLst/>
          </a:prstGeom>
          <a:solidFill>
            <a:srgbClr val="9FFFF8"/>
          </a:solidFill>
          <a:ln w="25400" cap="flat" cmpd="sng" algn="ctr">
            <a:solidFill>
              <a:srgbClr val="00DACA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Akıllı telefon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ltıgen 6"/>
          <p:cNvSpPr/>
          <p:nvPr/>
        </p:nvSpPr>
        <p:spPr>
          <a:xfrm>
            <a:off x="8205207" y="5668151"/>
            <a:ext cx="2272294" cy="454421"/>
          </a:xfrm>
          <a:prstGeom prst="hexagon">
            <a:avLst/>
          </a:prstGeom>
          <a:solidFill>
            <a:srgbClr val="00DACA"/>
          </a:solidFill>
          <a:ln w="25400" cap="flat" cmpd="sng" algn="ctr">
            <a:solidFill>
              <a:srgbClr val="00B6A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Smartphone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Altıgen 7"/>
          <p:cNvSpPr/>
          <p:nvPr/>
        </p:nvSpPr>
        <p:spPr>
          <a:xfrm>
            <a:off x="527439" y="259110"/>
            <a:ext cx="1838381" cy="429167"/>
          </a:xfrm>
          <a:prstGeom prst="hexagon">
            <a:avLst/>
          </a:prstGeom>
          <a:solidFill>
            <a:srgbClr val="9FFFF8"/>
          </a:solidFill>
          <a:ln w="25400" cap="flat" cmpd="sng" algn="ctr">
            <a:solidFill>
              <a:srgbClr val="00DACA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MR Cihazı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Altıgen 8"/>
          <p:cNvSpPr/>
          <p:nvPr/>
        </p:nvSpPr>
        <p:spPr>
          <a:xfrm>
            <a:off x="310483" y="696209"/>
            <a:ext cx="2272294" cy="454421"/>
          </a:xfrm>
          <a:prstGeom prst="hexagon">
            <a:avLst/>
          </a:prstGeom>
          <a:solidFill>
            <a:srgbClr val="00DACA"/>
          </a:solidFill>
          <a:ln w="25400" cap="flat" cmpd="sng" algn="ctr">
            <a:solidFill>
              <a:srgbClr val="00B6A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MRI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Scan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Altıgen 9"/>
          <p:cNvSpPr/>
          <p:nvPr/>
        </p:nvSpPr>
        <p:spPr>
          <a:xfrm>
            <a:off x="3607766" y="259110"/>
            <a:ext cx="1838381" cy="429167"/>
          </a:xfrm>
          <a:prstGeom prst="hexagon">
            <a:avLst/>
          </a:prstGeom>
          <a:solidFill>
            <a:srgbClr val="9FFFF8"/>
          </a:solidFill>
          <a:ln w="25400" cap="flat" cmpd="sng" algn="ctr">
            <a:solidFill>
              <a:srgbClr val="00DACA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Matbaa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Altıgen 10"/>
          <p:cNvSpPr/>
          <p:nvPr/>
        </p:nvSpPr>
        <p:spPr>
          <a:xfrm>
            <a:off x="3313623" y="696209"/>
            <a:ext cx="2426666" cy="454421"/>
          </a:xfrm>
          <a:prstGeom prst="hexagon">
            <a:avLst/>
          </a:prstGeom>
          <a:solidFill>
            <a:srgbClr val="00DACA"/>
          </a:solidFill>
          <a:ln w="25400" cap="flat" cmpd="sng" algn="ctr">
            <a:solidFill>
              <a:srgbClr val="00B6A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Printing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Press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Altıgen 11"/>
          <p:cNvSpPr/>
          <p:nvPr/>
        </p:nvSpPr>
        <p:spPr>
          <a:xfrm>
            <a:off x="6688093" y="259110"/>
            <a:ext cx="1838381" cy="429167"/>
          </a:xfrm>
          <a:prstGeom prst="hexagon">
            <a:avLst/>
          </a:prstGeom>
          <a:solidFill>
            <a:srgbClr val="9FFFF8"/>
          </a:solidFill>
          <a:ln w="25400" cap="flat" cmpd="sng" algn="ctr">
            <a:solidFill>
              <a:srgbClr val="00DACA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ltıgen 12"/>
          <p:cNvSpPr/>
          <p:nvPr/>
        </p:nvSpPr>
        <p:spPr>
          <a:xfrm>
            <a:off x="6471137" y="696209"/>
            <a:ext cx="2272294" cy="454421"/>
          </a:xfrm>
          <a:prstGeom prst="hexagon">
            <a:avLst/>
          </a:prstGeom>
          <a:solidFill>
            <a:srgbClr val="00DACA"/>
          </a:solidFill>
          <a:ln w="25400" cap="flat" cmpd="sng" algn="ctr">
            <a:solidFill>
              <a:srgbClr val="00B6A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Record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Altıgen 13"/>
          <p:cNvSpPr/>
          <p:nvPr/>
        </p:nvSpPr>
        <p:spPr>
          <a:xfrm>
            <a:off x="9768420" y="259110"/>
            <a:ext cx="1838381" cy="429167"/>
          </a:xfrm>
          <a:prstGeom prst="hexagon">
            <a:avLst/>
          </a:prstGeom>
          <a:solidFill>
            <a:srgbClr val="9FFFF8"/>
          </a:solidFill>
          <a:ln w="25400" cap="flat" cmpd="sng" algn="ctr">
            <a:solidFill>
              <a:srgbClr val="00DACA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Telgraf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Altıgen 14"/>
          <p:cNvSpPr/>
          <p:nvPr/>
        </p:nvSpPr>
        <p:spPr>
          <a:xfrm>
            <a:off x="9551464" y="696209"/>
            <a:ext cx="2272294" cy="454421"/>
          </a:xfrm>
          <a:prstGeom prst="hexagon">
            <a:avLst/>
          </a:prstGeom>
          <a:solidFill>
            <a:srgbClr val="00DACA"/>
          </a:solidFill>
          <a:ln w="25400" cap="flat" cmpd="sng" algn="ctr">
            <a:solidFill>
              <a:srgbClr val="00B6A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Telegram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69499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ıgen 1"/>
          <p:cNvSpPr/>
          <p:nvPr/>
        </p:nvSpPr>
        <p:spPr>
          <a:xfrm>
            <a:off x="2553826" y="6147672"/>
            <a:ext cx="1838381" cy="429167"/>
          </a:xfrm>
          <a:prstGeom prst="hexagon">
            <a:avLst/>
          </a:prstGeom>
          <a:solidFill>
            <a:srgbClr val="9FFFF8"/>
          </a:solidFill>
          <a:ln w="25400" cap="flat" cmpd="sng" algn="ctr">
            <a:solidFill>
              <a:srgbClr val="00DACA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Televizyon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ltıgen 2"/>
          <p:cNvSpPr/>
          <p:nvPr/>
        </p:nvSpPr>
        <p:spPr>
          <a:xfrm>
            <a:off x="2326550" y="5677388"/>
            <a:ext cx="2272294" cy="454421"/>
          </a:xfrm>
          <a:prstGeom prst="hexagon">
            <a:avLst/>
          </a:prstGeom>
          <a:solidFill>
            <a:srgbClr val="00DACA"/>
          </a:solidFill>
          <a:ln w="25400" cap="flat" cmpd="sng" algn="ctr">
            <a:solidFill>
              <a:srgbClr val="00B6A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Television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Altıgen 3"/>
          <p:cNvSpPr/>
          <p:nvPr/>
        </p:nvSpPr>
        <p:spPr>
          <a:xfrm>
            <a:off x="5621110" y="6147672"/>
            <a:ext cx="2341477" cy="429167"/>
          </a:xfrm>
          <a:prstGeom prst="hexagon">
            <a:avLst/>
          </a:prstGeom>
          <a:solidFill>
            <a:srgbClr val="9FFFF8"/>
          </a:solidFill>
          <a:ln w="25400" cap="flat" cmpd="sng" algn="ctr">
            <a:solidFill>
              <a:srgbClr val="00DACA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Çamaşır Makinesi</a:t>
            </a:r>
            <a:endParaRPr lang="tr-TR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Altıgen 4"/>
          <p:cNvSpPr/>
          <p:nvPr/>
        </p:nvSpPr>
        <p:spPr>
          <a:xfrm>
            <a:off x="5491707" y="5677388"/>
            <a:ext cx="2600284" cy="454421"/>
          </a:xfrm>
          <a:prstGeom prst="hexagon">
            <a:avLst/>
          </a:prstGeom>
          <a:solidFill>
            <a:srgbClr val="00DACA"/>
          </a:solidFill>
          <a:ln w="25400" cap="flat" cmpd="sng" algn="ctr">
            <a:solidFill>
              <a:srgbClr val="00B6A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0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Washing</a:t>
            </a:r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Machine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ltıgen 5"/>
          <p:cNvSpPr/>
          <p:nvPr/>
        </p:nvSpPr>
        <p:spPr>
          <a:xfrm>
            <a:off x="9191492" y="6147672"/>
            <a:ext cx="1838381" cy="429167"/>
          </a:xfrm>
          <a:prstGeom prst="hexagon">
            <a:avLst/>
          </a:prstGeom>
          <a:solidFill>
            <a:srgbClr val="9FFFF8"/>
          </a:solidFill>
          <a:ln w="25400" cap="flat" cmpd="sng" algn="ctr">
            <a:solidFill>
              <a:srgbClr val="00DACA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Müzik Çalar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ltıgen 6"/>
          <p:cNvSpPr/>
          <p:nvPr/>
        </p:nvSpPr>
        <p:spPr>
          <a:xfrm>
            <a:off x="8964216" y="5677388"/>
            <a:ext cx="2272294" cy="454421"/>
          </a:xfrm>
          <a:prstGeom prst="hexagon">
            <a:avLst/>
          </a:prstGeom>
          <a:solidFill>
            <a:srgbClr val="00DACA"/>
          </a:solidFill>
          <a:ln w="25400" cap="flat" cmpd="sng" algn="ctr">
            <a:solidFill>
              <a:srgbClr val="00B6A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Walkman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Altıgen 7"/>
          <p:cNvSpPr/>
          <p:nvPr/>
        </p:nvSpPr>
        <p:spPr>
          <a:xfrm>
            <a:off x="1239950" y="268347"/>
            <a:ext cx="1838381" cy="429167"/>
          </a:xfrm>
          <a:prstGeom prst="hexagon">
            <a:avLst/>
          </a:prstGeom>
          <a:solidFill>
            <a:srgbClr val="9FFFF8"/>
          </a:solidFill>
          <a:ln w="25400" cap="flat" cmpd="sng" algn="ctr">
            <a:solidFill>
              <a:srgbClr val="00DACA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Teleskop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Altıgen 8"/>
          <p:cNvSpPr/>
          <p:nvPr/>
        </p:nvSpPr>
        <p:spPr>
          <a:xfrm>
            <a:off x="1022994" y="705446"/>
            <a:ext cx="2272294" cy="454421"/>
          </a:xfrm>
          <a:prstGeom prst="hexagon">
            <a:avLst/>
          </a:prstGeom>
          <a:solidFill>
            <a:srgbClr val="00DACA"/>
          </a:solidFill>
          <a:ln w="25400" cap="flat" cmpd="sng" algn="ctr">
            <a:solidFill>
              <a:srgbClr val="00B6A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Telescope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Altıgen 9"/>
          <p:cNvSpPr/>
          <p:nvPr/>
        </p:nvSpPr>
        <p:spPr>
          <a:xfrm>
            <a:off x="4332620" y="268347"/>
            <a:ext cx="1838381" cy="429167"/>
          </a:xfrm>
          <a:prstGeom prst="hexagon">
            <a:avLst/>
          </a:prstGeom>
          <a:solidFill>
            <a:srgbClr val="9FFFF8"/>
          </a:solidFill>
          <a:ln w="25400" cap="flat" cmpd="sng" algn="ctr">
            <a:solidFill>
              <a:srgbClr val="00DACA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Daktilo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Altıgen 10"/>
          <p:cNvSpPr/>
          <p:nvPr/>
        </p:nvSpPr>
        <p:spPr>
          <a:xfrm>
            <a:off x="4115664" y="705446"/>
            <a:ext cx="2272294" cy="454421"/>
          </a:xfrm>
          <a:prstGeom prst="hexagon">
            <a:avLst/>
          </a:prstGeom>
          <a:solidFill>
            <a:srgbClr val="00DACA"/>
          </a:solidFill>
          <a:ln w="25400" cap="flat" cmpd="sng" algn="ctr">
            <a:solidFill>
              <a:srgbClr val="00B6A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Typewriter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Altıgen 11"/>
          <p:cNvSpPr/>
          <p:nvPr/>
        </p:nvSpPr>
        <p:spPr>
          <a:xfrm>
            <a:off x="7256525" y="276279"/>
            <a:ext cx="2175910" cy="429167"/>
          </a:xfrm>
          <a:prstGeom prst="hexagon">
            <a:avLst/>
          </a:prstGeom>
          <a:solidFill>
            <a:srgbClr val="9FFFF8"/>
          </a:solidFill>
          <a:ln w="25400" cap="flat" cmpd="sng" algn="ctr">
            <a:solidFill>
              <a:srgbClr val="00DACA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16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Uzaktan Kumanda</a:t>
            </a:r>
            <a:endParaRPr lang="tr-TR" sz="16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ltıgen 12"/>
          <p:cNvSpPr/>
          <p:nvPr/>
        </p:nvSpPr>
        <p:spPr>
          <a:xfrm>
            <a:off x="7173447" y="705446"/>
            <a:ext cx="2342066" cy="454421"/>
          </a:xfrm>
          <a:prstGeom prst="hexagon">
            <a:avLst/>
          </a:prstGeom>
          <a:solidFill>
            <a:srgbClr val="00DACA"/>
          </a:solidFill>
          <a:ln w="25400" cap="flat" cmpd="sng" algn="ctr">
            <a:solidFill>
              <a:srgbClr val="00B6AA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0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Remote Control</a:t>
            </a:r>
            <a:endParaRPr lang="tr-TR" sz="20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81433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96" y="3208872"/>
            <a:ext cx="2611911" cy="2611911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0058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89813" y="2064091"/>
            <a:ext cx="11412355" cy="2220852"/>
          </a:xfrm>
          <a:prstGeom prst="rect">
            <a:avLst/>
          </a:prstGeom>
        </p:spPr>
        <p:txBody>
          <a:bodyPr anchor="ctr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tr-TR" sz="11500" b="1" dirty="0" err="1" smtClean="0">
                <a:solidFill>
                  <a:srgbClr val="386D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Discoveries</a:t>
            </a:r>
            <a:endParaRPr lang="tr-TR" sz="11500" b="1" dirty="0">
              <a:solidFill>
                <a:srgbClr val="386D8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371498" y="3619925"/>
            <a:ext cx="5448984" cy="1006881"/>
          </a:xfrm>
          <a:prstGeom prst="rect">
            <a:avLst/>
          </a:prstGeom>
        </p:spPr>
        <p:txBody>
          <a:bodyPr anchor="ctr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3600" dirty="0" smtClean="0">
                <a:solidFill>
                  <a:srgbClr val="7DB0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(Keşifler)</a:t>
            </a:r>
            <a:endParaRPr lang="tr-TR" sz="3600" dirty="0">
              <a:solidFill>
                <a:srgbClr val="7DB0C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25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89813" y="2064091"/>
            <a:ext cx="11412355" cy="2220852"/>
          </a:xfrm>
          <a:prstGeom prst="rect">
            <a:avLst/>
          </a:prstGeom>
        </p:spPr>
        <p:txBody>
          <a:bodyPr anchor="ctr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tr-TR" sz="10500" b="1" dirty="0" err="1" smtClean="0">
                <a:solidFill>
                  <a:srgbClr val="386D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Scientific</a:t>
            </a:r>
            <a:r>
              <a:rPr lang="tr-TR" sz="10500" b="1" dirty="0" smtClean="0">
                <a:solidFill>
                  <a:srgbClr val="386D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0500" b="1" dirty="0" err="1" smtClean="0">
                <a:solidFill>
                  <a:srgbClr val="386D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Fields</a:t>
            </a:r>
            <a:r>
              <a:rPr lang="tr-TR" sz="10500" b="1" dirty="0" smtClean="0">
                <a:solidFill>
                  <a:srgbClr val="386D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10500" b="1" dirty="0">
              <a:solidFill>
                <a:srgbClr val="386D8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648813" y="3582980"/>
            <a:ext cx="4894353" cy="1006881"/>
          </a:xfrm>
          <a:prstGeom prst="rect">
            <a:avLst/>
          </a:prstGeom>
        </p:spPr>
        <p:txBody>
          <a:bodyPr anchor="ctr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3600" dirty="0" smtClean="0">
                <a:solidFill>
                  <a:srgbClr val="7DB0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(Bilimsel Alanlar)</a:t>
            </a:r>
            <a:endParaRPr lang="tr-TR" sz="3600" dirty="0">
              <a:solidFill>
                <a:srgbClr val="7DB0C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477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ıgen 1"/>
          <p:cNvSpPr/>
          <p:nvPr/>
        </p:nvSpPr>
        <p:spPr>
          <a:xfrm>
            <a:off x="1888808" y="6138435"/>
            <a:ext cx="1838381" cy="429167"/>
          </a:xfrm>
          <a:prstGeom prst="hexagon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Antibiyotik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ltıgen 2"/>
          <p:cNvSpPr/>
          <p:nvPr/>
        </p:nvSpPr>
        <p:spPr>
          <a:xfrm>
            <a:off x="1661532" y="5668151"/>
            <a:ext cx="2272294" cy="454421"/>
          </a:xfrm>
          <a:prstGeom prst="hexagon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Antibiotics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Altıgen 3"/>
          <p:cNvSpPr/>
          <p:nvPr/>
        </p:nvSpPr>
        <p:spPr>
          <a:xfrm>
            <a:off x="5160645" y="6138435"/>
            <a:ext cx="1838381" cy="429167"/>
          </a:xfrm>
          <a:prstGeom prst="hexagon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Hücre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Altıgen 4"/>
          <p:cNvSpPr/>
          <p:nvPr/>
        </p:nvSpPr>
        <p:spPr>
          <a:xfrm>
            <a:off x="4933369" y="5668151"/>
            <a:ext cx="2272294" cy="454421"/>
          </a:xfrm>
          <a:prstGeom prst="hexagon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Cell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ltıgen 5"/>
          <p:cNvSpPr/>
          <p:nvPr/>
        </p:nvSpPr>
        <p:spPr>
          <a:xfrm>
            <a:off x="8432483" y="6138435"/>
            <a:ext cx="1838381" cy="429167"/>
          </a:xfrm>
          <a:prstGeom prst="hexagon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Yerçekimi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ltıgen 6"/>
          <p:cNvSpPr/>
          <p:nvPr/>
        </p:nvSpPr>
        <p:spPr>
          <a:xfrm>
            <a:off x="8205207" y="5668151"/>
            <a:ext cx="2272294" cy="454421"/>
          </a:xfrm>
          <a:prstGeom prst="hexagon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Gravity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Altıgen 7"/>
          <p:cNvSpPr/>
          <p:nvPr/>
        </p:nvSpPr>
        <p:spPr>
          <a:xfrm>
            <a:off x="527439" y="259110"/>
            <a:ext cx="1838381" cy="429167"/>
          </a:xfrm>
          <a:prstGeom prst="hexagon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Amerika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Altıgen 8"/>
          <p:cNvSpPr/>
          <p:nvPr/>
        </p:nvSpPr>
        <p:spPr>
          <a:xfrm>
            <a:off x="310483" y="696209"/>
            <a:ext cx="2272294" cy="454421"/>
          </a:xfrm>
          <a:prstGeom prst="hexagon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America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Altıgen 9"/>
          <p:cNvSpPr/>
          <p:nvPr/>
        </p:nvSpPr>
        <p:spPr>
          <a:xfrm>
            <a:off x="3607766" y="259110"/>
            <a:ext cx="1838381" cy="429167"/>
          </a:xfrm>
          <a:prstGeom prst="hexagon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Bakteri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Altıgen 10"/>
          <p:cNvSpPr/>
          <p:nvPr/>
        </p:nvSpPr>
        <p:spPr>
          <a:xfrm>
            <a:off x="3390810" y="696209"/>
            <a:ext cx="2272294" cy="454421"/>
          </a:xfrm>
          <a:prstGeom prst="hexagon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Bacteria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Altıgen 11"/>
          <p:cNvSpPr/>
          <p:nvPr/>
        </p:nvSpPr>
        <p:spPr>
          <a:xfrm>
            <a:off x="6688093" y="259110"/>
            <a:ext cx="1838381" cy="429167"/>
          </a:xfrm>
          <a:prstGeom prst="hexagon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Elektrik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ltıgen 12"/>
          <p:cNvSpPr/>
          <p:nvPr/>
        </p:nvSpPr>
        <p:spPr>
          <a:xfrm>
            <a:off x="6471137" y="696209"/>
            <a:ext cx="2272294" cy="454421"/>
          </a:xfrm>
          <a:prstGeom prst="hexagon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Electricity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Altıgen 13"/>
          <p:cNvSpPr/>
          <p:nvPr/>
        </p:nvSpPr>
        <p:spPr>
          <a:xfrm>
            <a:off x="9768420" y="259110"/>
            <a:ext cx="1838381" cy="429167"/>
          </a:xfrm>
          <a:prstGeom prst="hexagon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Gezegenler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Altıgen 14"/>
          <p:cNvSpPr/>
          <p:nvPr/>
        </p:nvSpPr>
        <p:spPr>
          <a:xfrm>
            <a:off x="9551464" y="696209"/>
            <a:ext cx="2272294" cy="454421"/>
          </a:xfrm>
          <a:prstGeom prst="hexagon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Planets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94270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ıgen 1"/>
          <p:cNvSpPr/>
          <p:nvPr/>
        </p:nvSpPr>
        <p:spPr>
          <a:xfrm>
            <a:off x="4225608" y="6138435"/>
            <a:ext cx="1838381" cy="429167"/>
          </a:xfrm>
          <a:prstGeom prst="hexagon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DNA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ltıgen 2"/>
          <p:cNvSpPr/>
          <p:nvPr/>
        </p:nvSpPr>
        <p:spPr>
          <a:xfrm>
            <a:off x="3998332" y="5668151"/>
            <a:ext cx="2272294" cy="454421"/>
          </a:xfrm>
          <a:prstGeom prst="hexagon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DNA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Altıgen 3"/>
          <p:cNvSpPr/>
          <p:nvPr/>
        </p:nvSpPr>
        <p:spPr>
          <a:xfrm>
            <a:off x="7497445" y="6138435"/>
            <a:ext cx="1838381" cy="429167"/>
          </a:xfrm>
          <a:prstGeom prst="hexagon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Radyum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Altıgen 4"/>
          <p:cNvSpPr/>
          <p:nvPr/>
        </p:nvSpPr>
        <p:spPr>
          <a:xfrm>
            <a:off x="7270169" y="5668151"/>
            <a:ext cx="2272294" cy="454421"/>
          </a:xfrm>
          <a:prstGeom prst="hexagon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Radium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Altıgen 7"/>
          <p:cNvSpPr/>
          <p:nvPr/>
        </p:nvSpPr>
        <p:spPr>
          <a:xfrm>
            <a:off x="2755761" y="259110"/>
            <a:ext cx="2055338" cy="429167"/>
          </a:xfrm>
          <a:prstGeom prst="hexagon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Güneş sistemi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Altıgen 8"/>
          <p:cNvSpPr/>
          <p:nvPr/>
        </p:nvSpPr>
        <p:spPr>
          <a:xfrm>
            <a:off x="2647283" y="696209"/>
            <a:ext cx="2272294" cy="454421"/>
          </a:xfrm>
          <a:prstGeom prst="hexagon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Solar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Altıgen 9"/>
          <p:cNvSpPr/>
          <p:nvPr/>
        </p:nvSpPr>
        <p:spPr>
          <a:xfrm>
            <a:off x="5944566" y="259110"/>
            <a:ext cx="1838381" cy="429167"/>
          </a:xfrm>
          <a:prstGeom prst="hexagon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Aşı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Altıgen 10"/>
          <p:cNvSpPr/>
          <p:nvPr/>
        </p:nvSpPr>
        <p:spPr>
          <a:xfrm>
            <a:off x="5727610" y="696209"/>
            <a:ext cx="2272294" cy="454421"/>
          </a:xfrm>
          <a:prstGeom prst="hexagon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Vaccination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2555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96" y="3208872"/>
            <a:ext cx="2611911" cy="2611911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376341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96" y="3208872"/>
            <a:ext cx="2611911" cy="2611911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28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89813" y="2064091"/>
            <a:ext cx="11412355" cy="2220852"/>
          </a:xfrm>
          <a:prstGeom prst="rect">
            <a:avLst/>
          </a:prstGeom>
        </p:spPr>
        <p:txBody>
          <a:bodyPr anchor="ctr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tr-TR" sz="12600" b="1" dirty="0" smtClean="0">
                <a:solidFill>
                  <a:srgbClr val="386D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Life </a:t>
            </a:r>
            <a:r>
              <a:rPr lang="tr-TR" sz="12600" b="1" dirty="0" err="1" smtClean="0">
                <a:solidFill>
                  <a:srgbClr val="386D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Story</a:t>
            </a:r>
            <a:endParaRPr lang="tr-TR" sz="12600" b="1" dirty="0">
              <a:solidFill>
                <a:srgbClr val="386D8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371498" y="3619925"/>
            <a:ext cx="5448984" cy="1006881"/>
          </a:xfrm>
          <a:prstGeom prst="rect">
            <a:avLst/>
          </a:prstGeom>
        </p:spPr>
        <p:txBody>
          <a:bodyPr anchor="ctr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3600" dirty="0" smtClean="0">
                <a:solidFill>
                  <a:srgbClr val="7DB0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(Hayat Hikayesi)</a:t>
            </a:r>
            <a:endParaRPr lang="tr-TR" sz="3600" dirty="0">
              <a:solidFill>
                <a:srgbClr val="7DB0C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8737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137160" y="1724596"/>
            <a:ext cx="605302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Edison </a:t>
            </a:r>
            <a:r>
              <a:rPr lang="tr-TR" sz="2400" dirty="0" err="1" smtClean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tr-TR" sz="2400" dirty="0" smtClean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born</a:t>
            </a:r>
            <a:r>
              <a:rPr lang="tr-TR" sz="2400" dirty="0" smtClean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1847 in U.S. </a:t>
            </a:r>
            <a:endParaRPr lang="tr-TR" sz="2400" dirty="0">
              <a:solidFill>
                <a:srgbClr val="67418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3137159" y="2091381"/>
            <a:ext cx="605302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pt-B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Edison 1847 yılında ABD'de </a:t>
            </a:r>
            <a:r>
              <a:rPr lang="pt-B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doğdu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endParaRPr lang="tr-TR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Beşgen 16"/>
          <p:cNvSpPr/>
          <p:nvPr/>
        </p:nvSpPr>
        <p:spPr>
          <a:xfrm>
            <a:off x="3137159" y="1064015"/>
            <a:ext cx="4048732" cy="515404"/>
          </a:xfrm>
          <a:prstGeom prst="homePlate">
            <a:avLst/>
          </a:prstGeom>
          <a:solidFill>
            <a:srgbClr val="A18ECC"/>
          </a:solidFill>
          <a:ln w="19050">
            <a:solidFill>
              <a:srgbClr val="533C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1) </a:t>
            </a:r>
            <a:r>
              <a:rPr lang="tr-TR" sz="26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Date</a:t>
            </a:r>
            <a:r>
              <a:rPr lang="tr-TR" sz="2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/ </a:t>
            </a:r>
            <a:r>
              <a:rPr lang="tr-TR" sz="26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Place</a:t>
            </a:r>
            <a:r>
              <a:rPr lang="tr-TR" sz="2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of </a:t>
            </a:r>
            <a:r>
              <a:rPr lang="tr-TR" sz="26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Birth</a:t>
            </a:r>
            <a:endParaRPr lang="tr-TR" sz="2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Köşeli Çift Ayraç 17"/>
          <p:cNvSpPr/>
          <p:nvPr/>
        </p:nvSpPr>
        <p:spPr>
          <a:xfrm>
            <a:off x="7075055" y="1064014"/>
            <a:ext cx="2687782" cy="515405"/>
          </a:xfrm>
          <a:prstGeom prst="chevron">
            <a:avLst/>
          </a:prstGeom>
          <a:solidFill>
            <a:srgbClr val="BFB2DC"/>
          </a:solidFill>
          <a:ln w="19050">
            <a:solidFill>
              <a:srgbClr val="A18E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dirty="0" smtClean="0">
                <a:solidFill>
                  <a:schemeClr val="tx1"/>
                </a:solidFill>
              </a:rPr>
              <a:t>Doğum Tarihi / Yeri</a:t>
            </a:r>
            <a:endParaRPr lang="tr-TR" sz="2000" dirty="0">
              <a:solidFill>
                <a:schemeClr val="tx1"/>
              </a:solidFill>
            </a:endParaRPr>
          </a:p>
        </p:txBody>
      </p:sp>
      <p:sp>
        <p:nvSpPr>
          <p:cNvPr id="31" name="Unvan 1"/>
          <p:cNvSpPr txBox="1">
            <a:spLocks/>
          </p:cNvSpPr>
          <p:nvPr/>
        </p:nvSpPr>
        <p:spPr>
          <a:xfrm>
            <a:off x="3137160" y="3363093"/>
            <a:ext cx="886641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Edison was the seventh and last child</a:t>
            </a:r>
            <a:r>
              <a:rPr lang="tr-TR" sz="2400" dirty="0" smtClean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400" dirty="0">
              <a:solidFill>
                <a:srgbClr val="67418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Unvan 1"/>
          <p:cNvSpPr txBox="1">
            <a:spLocks/>
          </p:cNvSpPr>
          <p:nvPr/>
        </p:nvSpPr>
        <p:spPr>
          <a:xfrm>
            <a:off x="3137159" y="3729878"/>
            <a:ext cx="605302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Edison yedinci ve son </a:t>
            </a:r>
            <a:r>
              <a:rPr lang="es-E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çocuktu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endParaRPr lang="tr-TR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Beşgen 32"/>
          <p:cNvSpPr/>
          <p:nvPr/>
        </p:nvSpPr>
        <p:spPr>
          <a:xfrm>
            <a:off x="3137159" y="2702512"/>
            <a:ext cx="4048732" cy="515404"/>
          </a:xfrm>
          <a:prstGeom prst="homePlate">
            <a:avLst/>
          </a:prstGeom>
          <a:solidFill>
            <a:srgbClr val="A18ECC"/>
          </a:solidFill>
          <a:ln w="19050">
            <a:solidFill>
              <a:srgbClr val="533C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2)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Childhood</a:t>
            </a:r>
            <a:endParaRPr lang="tr-TR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4" name="Köşeli Çift Ayraç 33"/>
          <p:cNvSpPr/>
          <p:nvPr/>
        </p:nvSpPr>
        <p:spPr>
          <a:xfrm>
            <a:off x="7075054" y="2702511"/>
            <a:ext cx="2687783" cy="515405"/>
          </a:xfrm>
          <a:prstGeom prst="chevron">
            <a:avLst/>
          </a:prstGeom>
          <a:solidFill>
            <a:srgbClr val="BFB2DC"/>
          </a:solidFill>
          <a:ln w="19050">
            <a:solidFill>
              <a:srgbClr val="A18E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 smtClean="0">
                <a:solidFill>
                  <a:schemeClr val="tx1"/>
                </a:solidFill>
              </a:rPr>
              <a:t>Çocukluk</a:t>
            </a:r>
            <a:endParaRPr lang="tr-TR" sz="2400" dirty="0">
              <a:solidFill>
                <a:schemeClr val="tx1"/>
              </a:solidFill>
            </a:endParaRPr>
          </a:p>
        </p:txBody>
      </p:sp>
      <p:sp>
        <p:nvSpPr>
          <p:cNvPr id="35" name="Unvan 1"/>
          <p:cNvSpPr txBox="1">
            <a:spLocks/>
          </p:cNvSpPr>
          <p:nvPr/>
        </p:nvSpPr>
        <p:spPr>
          <a:xfrm>
            <a:off x="3137159" y="5001590"/>
            <a:ext cx="841753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dirty="0" smtClean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Edison</a:t>
            </a:r>
            <a:r>
              <a:rPr lang="en-US" sz="2400" dirty="0" smtClean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 </a:t>
            </a:r>
            <a:r>
              <a:rPr lang="tr-TR" sz="2400" dirty="0" smtClean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2400" dirty="0" smtClean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siblings</a:t>
            </a:r>
            <a:r>
              <a:rPr lang="tr-TR" sz="2400" dirty="0" smtClean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400" dirty="0">
              <a:solidFill>
                <a:srgbClr val="67418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Unvan 1"/>
          <p:cNvSpPr txBox="1">
            <a:spLocks/>
          </p:cNvSpPr>
          <p:nvPr/>
        </p:nvSpPr>
        <p:spPr>
          <a:xfrm>
            <a:off x="3137159" y="5368375"/>
            <a:ext cx="605302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(Edison'un 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kardeşi 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vardı.)</a:t>
            </a:r>
            <a:endParaRPr lang="tr-TR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Beşgen 36"/>
          <p:cNvSpPr/>
          <p:nvPr/>
        </p:nvSpPr>
        <p:spPr>
          <a:xfrm>
            <a:off x="3137159" y="4341009"/>
            <a:ext cx="4048732" cy="515404"/>
          </a:xfrm>
          <a:prstGeom prst="homePlate">
            <a:avLst/>
          </a:prstGeom>
          <a:solidFill>
            <a:srgbClr val="A18ECC"/>
          </a:solidFill>
          <a:ln w="19050">
            <a:solidFill>
              <a:srgbClr val="533C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3)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Relatives</a:t>
            </a:r>
            <a:endParaRPr lang="tr-TR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8" name="Köşeli Çift Ayraç 37"/>
          <p:cNvSpPr/>
          <p:nvPr/>
        </p:nvSpPr>
        <p:spPr>
          <a:xfrm>
            <a:off x="7075054" y="4341008"/>
            <a:ext cx="2687783" cy="515405"/>
          </a:xfrm>
          <a:prstGeom prst="chevron">
            <a:avLst/>
          </a:prstGeom>
          <a:solidFill>
            <a:srgbClr val="BFB2DC"/>
          </a:solidFill>
          <a:ln w="19050">
            <a:solidFill>
              <a:srgbClr val="A18E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Akrabalar</a:t>
            </a:r>
          </a:p>
        </p:txBody>
      </p:sp>
      <p:cxnSp>
        <p:nvCxnSpPr>
          <p:cNvPr id="40" name="Düz Ok Bağlayıcısı 39"/>
          <p:cNvCxnSpPr>
            <a:endCxn id="17" idx="1"/>
          </p:cNvCxnSpPr>
          <p:nvPr/>
        </p:nvCxnSpPr>
        <p:spPr>
          <a:xfrm flipV="1">
            <a:off x="1884218" y="1321717"/>
            <a:ext cx="1252941" cy="1638496"/>
          </a:xfrm>
          <a:prstGeom prst="straightConnector1">
            <a:avLst/>
          </a:prstGeom>
          <a:ln w="19050" cap="flat" cmpd="sng" algn="ctr">
            <a:solidFill>
              <a:srgbClr val="533C85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" name="Düz Ok Bağlayıcısı 41"/>
          <p:cNvCxnSpPr>
            <a:endCxn id="33" idx="1"/>
          </p:cNvCxnSpPr>
          <p:nvPr/>
        </p:nvCxnSpPr>
        <p:spPr>
          <a:xfrm>
            <a:off x="1884218" y="2960213"/>
            <a:ext cx="1252941" cy="1"/>
          </a:xfrm>
          <a:prstGeom prst="straightConnector1">
            <a:avLst/>
          </a:prstGeom>
          <a:ln w="19050" cap="flat" cmpd="sng" algn="ctr">
            <a:solidFill>
              <a:srgbClr val="533C85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5" name="Düz Ok Bağlayıcısı 54"/>
          <p:cNvCxnSpPr>
            <a:endCxn id="37" idx="1"/>
          </p:cNvCxnSpPr>
          <p:nvPr/>
        </p:nvCxnSpPr>
        <p:spPr>
          <a:xfrm>
            <a:off x="1884218" y="2960213"/>
            <a:ext cx="1252941" cy="1638498"/>
          </a:xfrm>
          <a:prstGeom prst="straightConnector1">
            <a:avLst/>
          </a:prstGeom>
          <a:ln w="19050" cap="flat" cmpd="sng" algn="ctr">
            <a:solidFill>
              <a:srgbClr val="533C85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215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7" grpId="0" animBg="1"/>
      <p:bldP spid="18" grpId="0" animBg="1"/>
      <p:bldP spid="31" grpId="0"/>
      <p:bldP spid="32" grpId="0"/>
      <p:bldP spid="33" grpId="0" animBg="1"/>
      <p:bldP spid="34" grpId="0" animBg="1"/>
      <p:bldP spid="35" grpId="0"/>
      <p:bldP spid="36" grpId="0"/>
      <p:bldP spid="37" grpId="0" animBg="1"/>
      <p:bldP spid="3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Unvan 1"/>
          <p:cNvSpPr txBox="1">
            <a:spLocks/>
          </p:cNvSpPr>
          <p:nvPr/>
        </p:nvSpPr>
        <p:spPr>
          <a:xfrm>
            <a:off x="3137159" y="1724596"/>
            <a:ext cx="883316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When Edison was seven his family moved to </a:t>
            </a:r>
            <a:r>
              <a:rPr lang="en-US" sz="2400" dirty="0" smtClean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Michigan</a:t>
            </a:r>
            <a:r>
              <a:rPr lang="en-US" sz="2400" dirty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400" dirty="0">
              <a:solidFill>
                <a:srgbClr val="67418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Unvan 1"/>
          <p:cNvSpPr txBox="1">
            <a:spLocks/>
          </p:cNvSpPr>
          <p:nvPr/>
        </p:nvSpPr>
        <p:spPr>
          <a:xfrm>
            <a:off x="3137159" y="2091381"/>
            <a:ext cx="605302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Edison yedi yaşındayken ailesi Michigan'a </a:t>
            </a:r>
            <a:r>
              <a:rPr lang="es-E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taşındı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endParaRPr lang="tr-TR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Beşgen 50"/>
          <p:cNvSpPr/>
          <p:nvPr/>
        </p:nvSpPr>
        <p:spPr>
          <a:xfrm>
            <a:off x="3137159" y="1064015"/>
            <a:ext cx="4048732" cy="515404"/>
          </a:xfrm>
          <a:prstGeom prst="homePlate">
            <a:avLst/>
          </a:prstGeom>
          <a:solidFill>
            <a:srgbClr val="A18ECC"/>
          </a:solidFill>
          <a:ln w="19050">
            <a:solidFill>
              <a:srgbClr val="533C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4) </a:t>
            </a:r>
            <a:r>
              <a:rPr lang="tr-TR" sz="26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Early</a:t>
            </a:r>
            <a:r>
              <a:rPr lang="tr-TR" sz="2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tr-TR" sz="26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ages</a:t>
            </a:r>
            <a:endParaRPr lang="tr-TR" sz="2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2" name="Köşeli Çift Ayraç 51"/>
          <p:cNvSpPr/>
          <p:nvPr/>
        </p:nvSpPr>
        <p:spPr>
          <a:xfrm>
            <a:off x="7075055" y="1064014"/>
            <a:ext cx="2687782" cy="515405"/>
          </a:xfrm>
          <a:prstGeom prst="chevron">
            <a:avLst/>
          </a:prstGeom>
          <a:solidFill>
            <a:srgbClr val="BFB2DC"/>
          </a:solidFill>
          <a:ln w="19050">
            <a:solidFill>
              <a:srgbClr val="A18E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 smtClean="0">
                <a:solidFill>
                  <a:schemeClr val="tx1"/>
                </a:solidFill>
              </a:rPr>
              <a:t>Genç Yaşlar</a:t>
            </a:r>
            <a:endParaRPr lang="tr-TR" sz="2400" dirty="0">
              <a:solidFill>
                <a:schemeClr val="tx1"/>
              </a:solidFill>
            </a:endParaRPr>
          </a:p>
        </p:txBody>
      </p:sp>
      <p:sp>
        <p:nvSpPr>
          <p:cNvPr id="53" name="Unvan 1"/>
          <p:cNvSpPr txBox="1">
            <a:spLocks/>
          </p:cNvSpPr>
          <p:nvPr/>
        </p:nvSpPr>
        <p:spPr>
          <a:xfrm>
            <a:off x="3137159" y="3363093"/>
            <a:ext cx="695449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Edison</a:t>
            </a:r>
            <a:r>
              <a:rPr lang="en-US" sz="2400" dirty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attended school for only a few months</a:t>
            </a:r>
            <a:r>
              <a:rPr lang="tr-TR" sz="2400" dirty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54" name="Unvan 1"/>
          <p:cNvSpPr txBox="1">
            <a:spLocks/>
          </p:cNvSpPr>
          <p:nvPr/>
        </p:nvSpPr>
        <p:spPr>
          <a:xfrm>
            <a:off x="3137159" y="3729878"/>
            <a:ext cx="605302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(Edison okula sadece birkaç ay devam etti.)</a:t>
            </a:r>
          </a:p>
        </p:txBody>
      </p:sp>
      <p:sp>
        <p:nvSpPr>
          <p:cNvPr id="55" name="Beşgen 54"/>
          <p:cNvSpPr/>
          <p:nvPr/>
        </p:nvSpPr>
        <p:spPr>
          <a:xfrm>
            <a:off x="3137159" y="2702512"/>
            <a:ext cx="4048732" cy="515404"/>
          </a:xfrm>
          <a:prstGeom prst="homePlate">
            <a:avLst/>
          </a:prstGeom>
          <a:solidFill>
            <a:srgbClr val="A18ECC"/>
          </a:solidFill>
          <a:ln w="19050">
            <a:solidFill>
              <a:srgbClr val="533C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5)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Education</a:t>
            </a:r>
            <a:endParaRPr lang="tr-TR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6" name="Köşeli Çift Ayraç 55"/>
          <p:cNvSpPr/>
          <p:nvPr/>
        </p:nvSpPr>
        <p:spPr>
          <a:xfrm>
            <a:off x="7075055" y="2702511"/>
            <a:ext cx="2687782" cy="515405"/>
          </a:xfrm>
          <a:prstGeom prst="chevron">
            <a:avLst/>
          </a:prstGeom>
          <a:solidFill>
            <a:srgbClr val="BFB2DC"/>
          </a:solidFill>
          <a:ln w="19050">
            <a:solidFill>
              <a:srgbClr val="A18E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 smtClean="0">
                <a:solidFill>
                  <a:schemeClr val="tx1"/>
                </a:solidFill>
              </a:rPr>
              <a:t>Eğitim</a:t>
            </a:r>
            <a:endParaRPr lang="tr-TR" sz="2400" dirty="0">
              <a:solidFill>
                <a:schemeClr val="tx1"/>
              </a:solidFill>
            </a:endParaRPr>
          </a:p>
        </p:txBody>
      </p:sp>
      <p:sp>
        <p:nvSpPr>
          <p:cNvPr id="57" name="Unvan 1"/>
          <p:cNvSpPr txBox="1">
            <a:spLocks/>
          </p:cNvSpPr>
          <p:nvPr/>
        </p:nvSpPr>
        <p:spPr>
          <a:xfrm>
            <a:off x="3137160" y="5001590"/>
            <a:ext cx="790214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Edison </a:t>
            </a:r>
            <a:r>
              <a:rPr lang="tr-TR" sz="2400" dirty="0" err="1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tr-TR" sz="2400" dirty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American inventor and businessman</a:t>
            </a:r>
            <a:r>
              <a:rPr lang="tr-TR" sz="2400" dirty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58" name="Unvan 1"/>
          <p:cNvSpPr txBox="1">
            <a:spLocks/>
          </p:cNvSpPr>
          <p:nvPr/>
        </p:nvSpPr>
        <p:spPr>
          <a:xfrm>
            <a:off x="3137159" y="5368375"/>
            <a:ext cx="605302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Edison Amerikalı bir mucit ve iş adamıydı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sp>
        <p:nvSpPr>
          <p:cNvPr id="59" name="Beşgen 58"/>
          <p:cNvSpPr/>
          <p:nvPr/>
        </p:nvSpPr>
        <p:spPr>
          <a:xfrm>
            <a:off x="3137159" y="4341009"/>
            <a:ext cx="4048732" cy="515404"/>
          </a:xfrm>
          <a:prstGeom prst="homePlate">
            <a:avLst/>
          </a:prstGeom>
          <a:solidFill>
            <a:srgbClr val="A18ECC"/>
          </a:solidFill>
          <a:ln w="19050">
            <a:solidFill>
              <a:srgbClr val="533C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6) 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Occupation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/</a:t>
            </a:r>
            <a:r>
              <a:rPr lang="tr-TR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Profession</a:t>
            </a:r>
            <a:endParaRPr lang="tr-TR" sz="2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0" name="Köşeli Çift Ayraç 59"/>
          <p:cNvSpPr/>
          <p:nvPr/>
        </p:nvSpPr>
        <p:spPr>
          <a:xfrm>
            <a:off x="7075055" y="4341008"/>
            <a:ext cx="2687782" cy="515405"/>
          </a:xfrm>
          <a:prstGeom prst="chevron">
            <a:avLst/>
          </a:prstGeom>
          <a:solidFill>
            <a:srgbClr val="BFB2DC"/>
          </a:solidFill>
          <a:ln w="19050">
            <a:solidFill>
              <a:srgbClr val="A18E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 smtClean="0">
                <a:solidFill>
                  <a:schemeClr val="tx1"/>
                </a:solidFill>
              </a:rPr>
              <a:t>Meslek</a:t>
            </a:r>
            <a:endParaRPr lang="tr-TR" sz="2400" dirty="0">
              <a:solidFill>
                <a:schemeClr val="tx1"/>
              </a:solidFill>
            </a:endParaRPr>
          </a:p>
        </p:txBody>
      </p:sp>
      <p:cxnSp>
        <p:nvCxnSpPr>
          <p:cNvPr id="61" name="Düz Ok Bağlayıcısı 60"/>
          <p:cNvCxnSpPr>
            <a:endCxn id="51" idx="1"/>
          </p:cNvCxnSpPr>
          <p:nvPr/>
        </p:nvCxnSpPr>
        <p:spPr>
          <a:xfrm flipV="1">
            <a:off x="1884218" y="1321717"/>
            <a:ext cx="1252941" cy="1638496"/>
          </a:xfrm>
          <a:prstGeom prst="straightConnector1">
            <a:avLst/>
          </a:prstGeom>
          <a:ln w="19050" cap="flat" cmpd="sng" algn="ctr">
            <a:solidFill>
              <a:srgbClr val="533C85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2" name="Düz Ok Bağlayıcısı 61"/>
          <p:cNvCxnSpPr>
            <a:endCxn id="55" idx="1"/>
          </p:cNvCxnSpPr>
          <p:nvPr/>
        </p:nvCxnSpPr>
        <p:spPr>
          <a:xfrm>
            <a:off x="1884218" y="2960213"/>
            <a:ext cx="1252941" cy="1"/>
          </a:xfrm>
          <a:prstGeom prst="straightConnector1">
            <a:avLst/>
          </a:prstGeom>
          <a:ln w="19050" cap="flat" cmpd="sng" algn="ctr">
            <a:solidFill>
              <a:srgbClr val="533C85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3" name="Düz Ok Bağlayıcısı 62"/>
          <p:cNvCxnSpPr>
            <a:endCxn id="59" idx="1"/>
          </p:cNvCxnSpPr>
          <p:nvPr/>
        </p:nvCxnSpPr>
        <p:spPr>
          <a:xfrm>
            <a:off x="1884218" y="2960213"/>
            <a:ext cx="1252941" cy="1638498"/>
          </a:xfrm>
          <a:prstGeom prst="straightConnector1">
            <a:avLst/>
          </a:prstGeom>
          <a:ln w="19050" cap="flat" cmpd="sng" algn="ctr">
            <a:solidFill>
              <a:srgbClr val="533C85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592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 animBg="1"/>
      <p:bldP spid="52" grpId="0" animBg="1"/>
      <p:bldP spid="53" grpId="0"/>
      <p:bldP spid="54" grpId="0"/>
      <p:bldP spid="55" grpId="0" animBg="1"/>
      <p:bldP spid="56" grpId="0" animBg="1"/>
      <p:bldP spid="57" grpId="0"/>
      <p:bldP spid="58" grpId="0"/>
      <p:bldP spid="59" grpId="0" animBg="1"/>
      <p:bldP spid="6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Unvan 1"/>
          <p:cNvSpPr txBox="1">
            <a:spLocks/>
          </p:cNvSpPr>
          <p:nvPr/>
        </p:nvSpPr>
        <p:spPr>
          <a:xfrm>
            <a:off x="3137159" y="1724596"/>
            <a:ext cx="662567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Edison married twice and fathered six children.</a:t>
            </a:r>
            <a:endParaRPr lang="tr-TR" sz="2400" dirty="0">
              <a:solidFill>
                <a:srgbClr val="67418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Unvan 1"/>
          <p:cNvSpPr txBox="1">
            <a:spLocks/>
          </p:cNvSpPr>
          <p:nvPr/>
        </p:nvSpPr>
        <p:spPr>
          <a:xfrm>
            <a:off x="3137159" y="2091381"/>
            <a:ext cx="605302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(Edison iki kez evlendi ve altı çocuğu oldu.)</a:t>
            </a:r>
          </a:p>
        </p:txBody>
      </p:sp>
      <p:sp>
        <p:nvSpPr>
          <p:cNvPr id="20" name="Beşgen 19"/>
          <p:cNvSpPr/>
          <p:nvPr/>
        </p:nvSpPr>
        <p:spPr>
          <a:xfrm>
            <a:off x="3137159" y="1064015"/>
            <a:ext cx="4048732" cy="515404"/>
          </a:xfrm>
          <a:prstGeom prst="homePlate">
            <a:avLst/>
          </a:prstGeom>
          <a:solidFill>
            <a:srgbClr val="A18ECC"/>
          </a:solidFill>
          <a:ln w="19050">
            <a:solidFill>
              <a:srgbClr val="533C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7) </a:t>
            </a:r>
            <a:r>
              <a:rPr lang="tr-TR" sz="26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Family</a:t>
            </a:r>
            <a:r>
              <a:rPr lang="tr-TR" sz="2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Life</a:t>
            </a:r>
            <a:endParaRPr lang="tr-TR" sz="2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Köşeli Çift Ayraç 20"/>
          <p:cNvSpPr/>
          <p:nvPr/>
        </p:nvSpPr>
        <p:spPr>
          <a:xfrm>
            <a:off x="7075054" y="1064014"/>
            <a:ext cx="2780145" cy="515405"/>
          </a:xfrm>
          <a:prstGeom prst="chevron">
            <a:avLst/>
          </a:prstGeom>
          <a:solidFill>
            <a:srgbClr val="BFB2DC"/>
          </a:solidFill>
          <a:ln w="19050">
            <a:solidFill>
              <a:srgbClr val="A18E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 smtClean="0">
                <a:solidFill>
                  <a:schemeClr val="tx1"/>
                </a:solidFill>
              </a:rPr>
              <a:t>Aile Hayatı</a:t>
            </a:r>
            <a:endParaRPr lang="tr-TR" sz="2400" dirty="0">
              <a:solidFill>
                <a:schemeClr val="tx1"/>
              </a:solidFill>
            </a:endParaRPr>
          </a:p>
        </p:txBody>
      </p:sp>
      <p:sp>
        <p:nvSpPr>
          <p:cNvPr id="22" name="Unvan 1"/>
          <p:cNvSpPr txBox="1">
            <a:spLocks/>
          </p:cNvSpPr>
          <p:nvPr/>
        </p:nvSpPr>
        <p:spPr>
          <a:xfrm>
            <a:off x="3137160" y="3363093"/>
            <a:ext cx="678269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Edison</a:t>
            </a:r>
            <a:r>
              <a:rPr lang="en-US" sz="2400" dirty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began his career </a:t>
            </a:r>
            <a:r>
              <a:rPr lang="tr-TR" sz="2400" dirty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2400" dirty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telegraph industry</a:t>
            </a:r>
            <a:r>
              <a:rPr lang="tr-TR" sz="2400" dirty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3" name="Unvan 1"/>
          <p:cNvSpPr txBox="1">
            <a:spLocks/>
          </p:cNvSpPr>
          <p:nvPr/>
        </p:nvSpPr>
        <p:spPr>
          <a:xfrm>
            <a:off x="3137159" y="3729878"/>
            <a:ext cx="605302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(Edison kariyerine telgraf sektöründe başladı.)</a:t>
            </a:r>
          </a:p>
        </p:txBody>
      </p:sp>
      <p:sp>
        <p:nvSpPr>
          <p:cNvPr id="24" name="Beşgen 23"/>
          <p:cNvSpPr/>
          <p:nvPr/>
        </p:nvSpPr>
        <p:spPr>
          <a:xfrm>
            <a:off x="3137159" y="2702512"/>
            <a:ext cx="4048732" cy="515404"/>
          </a:xfrm>
          <a:prstGeom prst="homePlate">
            <a:avLst/>
          </a:prstGeom>
          <a:solidFill>
            <a:srgbClr val="A18ECC"/>
          </a:solidFill>
          <a:ln w="19050">
            <a:solidFill>
              <a:srgbClr val="533C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8) </a:t>
            </a:r>
            <a:r>
              <a:rPr lang="tr-TR" sz="26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Career</a:t>
            </a:r>
            <a:endParaRPr lang="tr-TR" sz="2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5" name="Köşeli Çift Ayraç 24"/>
          <p:cNvSpPr/>
          <p:nvPr/>
        </p:nvSpPr>
        <p:spPr>
          <a:xfrm>
            <a:off x="7075055" y="2702511"/>
            <a:ext cx="2687782" cy="515405"/>
          </a:xfrm>
          <a:prstGeom prst="chevron">
            <a:avLst/>
          </a:prstGeom>
          <a:solidFill>
            <a:srgbClr val="BFB2DC"/>
          </a:solidFill>
          <a:ln w="19050">
            <a:solidFill>
              <a:srgbClr val="A18E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>
                <a:solidFill>
                  <a:schemeClr val="tx1"/>
                </a:solidFill>
              </a:rPr>
              <a:t>K</a:t>
            </a:r>
            <a:r>
              <a:rPr lang="tr-TR" sz="2400" dirty="0" smtClean="0">
                <a:solidFill>
                  <a:schemeClr val="tx1"/>
                </a:solidFill>
              </a:rPr>
              <a:t>ariyer</a:t>
            </a:r>
            <a:endParaRPr lang="tr-TR" sz="2400" dirty="0">
              <a:solidFill>
                <a:schemeClr val="tx1"/>
              </a:solidFill>
            </a:endParaRPr>
          </a:p>
        </p:txBody>
      </p:sp>
      <p:sp>
        <p:nvSpPr>
          <p:cNvPr id="26" name="Unvan 1"/>
          <p:cNvSpPr txBox="1">
            <a:spLocks/>
          </p:cNvSpPr>
          <p:nvPr/>
        </p:nvSpPr>
        <p:spPr>
          <a:xfrm>
            <a:off x="3137159" y="5001590"/>
            <a:ext cx="678269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dirty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Edison </a:t>
            </a:r>
            <a:r>
              <a:rPr lang="tr-TR" sz="2400" dirty="0" err="1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invented</a:t>
            </a:r>
            <a:r>
              <a:rPr lang="tr-TR" sz="2400" dirty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400" dirty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light</a:t>
            </a:r>
            <a:r>
              <a:rPr lang="tr-TR" sz="2400" dirty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bulb</a:t>
            </a:r>
            <a:r>
              <a:rPr lang="tr-TR" sz="2400" dirty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27" name="Unvan 1"/>
          <p:cNvSpPr txBox="1">
            <a:spLocks/>
          </p:cNvSpPr>
          <p:nvPr/>
        </p:nvSpPr>
        <p:spPr>
          <a:xfrm>
            <a:off x="3137159" y="5368375"/>
            <a:ext cx="605302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(Edison ampulü icat etti.)</a:t>
            </a:r>
          </a:p>
        </p:txBody>
      </p:sp>
      <p:sp>
        <p:nvSpPr>
          <p:cNvPr id="28" name="Beşgen 27"/>
          <p:cNvSpPr/>
          <p:nvPr/>
        </p:nvSpPr>
        <p:spPr>
          <a:xfrm>
            <a:off x="3137159" y="4341009"/>
            <a:ext cx="4048732" cy="515404"/>
          </a:xfrm>
          <a:prstGeom prst="homePlate">
            <a:avLst/>
          </a:prstGeom>
          <a:solidFill>
            <a:srgbClr val="A18ECC"/>
          </a:solidFill>
          <a:ln w="19050">
            <a:solidFill>
              <a:srgbClr val="533C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9) </a:t>
            </a:r>
            <a:r>
              <a:rPr lang="tr-TR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Works / </a:t>
            </a:r>
            <a:r>
              <a:rPr lang="tr-TR" sz="2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Achievements</a:t>
            </a:r>
            <a:endParaRPr lang="tr-TR" sz="2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Köşeli Çift Ayraç 28"/>
          <p:cNvSpPr/>
          <p:nvPr/>
        </p:nvSpPr>
        <p:spPr>
          <a:xfrm>
            <a:off x="7075055" y="4341008"/>
            <a:ext cx="2687782" cy="515405"/>
          </a:xfrm>
          <a:prstGeom prst="chevron">
            <a:avLst/>
          </a:prstGeom>
          <a:solidFill>
            <a:srgbClr val="BFB2DC"/>
          </a:solidFill>
          <a:ln w="19050">
            <a:solidFill>
              <a:srgbClr val="A18E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200" dirty="0" smtClean="0">
                <a:solidFill>
                  <a:schemeClr val="tx1"/>
                </a:solidFill>
              </a:rPr>
              <a:t>İşler / Başarılar</a:t>
            </a:r>
            <a:endParaRPr lang="tr-TR" sz="2200" dirty="0">
              <a:solidFill>
                <a:schemeClr val="tx1"/>
              </a:solidFill>
            </a:endParaRPr>
          </a:p>
        </p:txBody>
      </p:sp>
      <p:cxnSp>
        <p:nvCxnSpPr>
          <p:cNvPr id="30" name="Düz Ok Bağlayıcısı 29"/>
          <p:cNvCxnSpPr>
            <a:endCxn id="20" idx="1"/>
          </p:cNvCxnSpPr>
          <p:nvPr/>
        </p:nvCxnSpPr>
        <p:spPr>
          <a:xfrm flipV="1">
            <a:off x="1884218" y="1321717"/>
            <a:ext cx="1252941" cy="1638496"/>
          </a:xfrm>
          <a:prstGeom prst="straightConnector1">
            <a:avLst/>
          </a:prstGeom>
          <a:ln w="19050" cap="flat" cmpd="sng" algn="ctr">
            <a:solidFill>
              <a:srgbClr val="533C85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Düz Ok Bağlayıcısı 30"/>
          <p:cNvCxnSpPr>
            <a:endCxn id="24" idx="1"/>
          </p:cNvCxnSpPr>
          <p:nvPr/>
        </p:nvCxnSpPr>
        <p:spPr>
          <a:xfrm>
            <a:off x="1884218" y="2960213"/>
            <a:ext cx="1252941" cy="1"/>
          </a:xfrm>
          <a:prstGeom prst="straightConnector1">
            <a:avLst/>
          </a:prstGeom>
          <a:ln w="19050" cap="flat" cmpd="sng" algn="ctr">
            <a:solidFill>
              <a:srgbClr val="533C85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Düz Ok Bağlayıcısı 31"/>
          <p:cNvCxnSpPr>
            <a:endCxn id="28" idx="1"/>
          </p:cNvCxnSpPr>
          <p:nvPr/>
        </p:nvCxnSpPr>
        <p:spPr>
          <a:xfrm>
            <a:off x="1884218" y="2960213"/>
            <a:ext cx="1252941" cy="1638498"/>
          </a:xfrm>
          <a:prstGeom prst="straightConnector1">
            <a:avLst/>
          </a:prstGeom>
          <a:ln w="19050" cap="flat" cmpd="sng" algn="ctr">
            <a:solidFill>
              <a:srgbClr val="533C85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9102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 animBg="1"/>
      <p:bldP spid="21" grpId="0" animBg="1"/>
      <p:bldP spid="22" grpId="0"/>
      <p:bldP spid="23" grpId="0"/>
      <p:bldP spid="24" grpId="0" animBg="1"/>
      <p:bldP spid="25" grpId="0" animBg="1"/>
      <p:bldP spid="26" grpId="0"/>
      <p:bldP spid="27" grpId="0"/>
      <p:bldP spid="28" grpId="0" animBg="1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Unvan 1"/>
          <p:cNvSpPr txBox="1">
            <a:spLocks/>
          </p:cNvSpPr>
          <p:nvPr/>
        </p:nvSpPr>
        <p:spPr>
          <a:xfrm>
            <a:off x="3137160" y="1724596"/>
            <a:ext cx="605302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400" dirty="0" err="1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tr-TR" sz="2400" dirty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1887, Edison </a:t>
            </a:r>
            <a:r>
              <a:rPr lang="tr-TR" sz="2400" dirty="0" err="1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won</a:t>
            </a:r>
            <a:r>
              <a:rPr lang="tr-TR" sz="2400" dirty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400" dirty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Matteucci</a:t>
            </a:r>
            <a:r>
              <a:rPr lang="tr-TR" sz="2400" dirty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Medal</a:t>
            </a:r>
            <a:r>
              <a:rPr lang="tr-TR" sz="2400" dirty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19" name="Unvan 1"/>
          <p:cNvSpPr txBox="1">
            <a:spLocks/>
          </p:cNvSpPr>
          <p:nvPr/>
        </p:nvSpPr>
        <p:spPr>
          <a:xfrm>
            <a:off x="3137159" y="2091381"/>
            <a:ext cx="605302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(1887'de Edison </a:t>
            </a:r>
            <a:r>
              <a:rPr lang="tr-TR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Matteucci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Madalyasını kazandı.)</a:t>
            </a:r>
          </a:p>
        </p:txBody>
      </p:sp>
      <p:sp>
        <p:nvSpPr>
          <p:cNvPr id="20" name="Beşgen 19"/>
          <p:cNvSpPr/>
          <p:nvPr/>
        </p:nvSpPr>
        <p:spPr>
          <a:xfrm>
            <a:off x="3137159" y="1064015"/>
            <a:ext cx="4048732" cy="515404"/>
          </a:xfrm>
          <a:prstGeom prst="homePlate">
            <a:avLst/>
          </a:prstGeom>
          <a:solidFill>
            <a:srgbClr val="A18ECC"/>
          </a:solidFill>
          <a:ln w="19050">
            <a:solidFill>
              <a:srgbClr val="533C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10) </a:t>
            </a:r>
            <a:r>
              <a:rPr lang="tr-TR" sz="2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Prizes</a:t>
            </a:r>
            <a:r>
              <a:rPr lang="tr-TR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/ </a:t>
            </a:r>
            <a:r>
              <a:rPr lang="tr-TR" sz="2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Awards</a:t>
            </a:r>
            <a:endParaRPr lang="tr-TR" sz="2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Köşeli Çift Ayraç 20"/>
          <p:cNvSpPr/>
          <p:nvPr/>
        </p:nvSpPr>
        <p:spPr>
          <a:xfrm>
            <a:off x="7075054" y="1064014"/>
            <a:ext cx="2780145" cy="515405"/>
          </a:xfrm>
          <a:prstGeom prst="chevron">
            <a:avLst/>
          </a:prstGeom>
          <a:solidFill>
            <a:srgbClr val="BFB2DC"/>
          </a:solidFill>
          <a:ln w="19050">
            <a:solidFill>
              <a:srgbClr val="A18E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 smtClean="0">
                <a:solidFill>
                  <a:schemeClr val="tx1"/>
                </a:solidFill>
              </a:rPr>
              <a:t>Ödüller</a:t>
            </a:r>
            <a:endParaRPr lang="tr-TR" sz="2400" dirty="0">
              <a:solidFill>
                <a:schemeClr val="tx1"/>
              </a:solidFill>
            </a:endParaRPr>
          </a:p>
        </p:txBody>
      </p:sp>
      <p:sp>
        <p:nvSpPr>
          <p:cNvPr id="22" name="Unvan 1"/>
          <p:cNvSpPr txBox="1">
            <a:spLocks/>
          </p:cNvSpPr>
          <p:nvPr/>
        </p:nvSpPr>
        <p:spPr>
          <a:xfrm>
            <a:off x="3137159" y="3363093"/>
            <a:ext cx="888858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000" dirty="0" err="1" smtClean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tr-TR" sz="2000" dirty="0" smtClean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1914, </a:t>
            </a:r>
            <a:r>
              <a:rPr lang="tr-TR" sz="2000" dirty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Edison </a:t>
            </a:r>
            <a:r>
              <a:rPr lang="tr-TR" sz="2000" dirty="0" err="1" smtClean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joined</a:t>
            </a:r>
            <a:r>
              <a:rPr lang="tr-TR" sz="2000" dirty="0" smtClean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car </a:t>
            </a:r>
            <a:r>
              <a:rPr lang="tr-TR" sz="2000" dirty="0" err="1" smtClean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club</a:t>
            </a:r>
            <a:r>
              <a:rPr lang="tr-TR" sz="2000" dirty="0" smtClean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tr-TR" sz="2000" dirty="0" smtClean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tr-TR" sz="2000" dirty="0" smtClean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tr-TR" sz="2000" dirty="0" err="1" smtClean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active</a:t>
            </a:r>
            <a:r>
              <a:rPr lang="tr-TR" sz="2000" dirty="0" smtClean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member</a:t>
            </a:r>
            <a:r>
              <a:rPr lang="tr-TR" sz="2000" dirty="0" smtClean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until</a:t>
            </a:r>
            <a:r>
              <a:rPr lang="tr-TR" sz="2000" dirty="0" smtClean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his </a:t>
            </a:r>
            <a:r>
              <a:rPr lang="tr-TR" sz="2000" dirty="0" err="1" smtClean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death</a:t>
            </a:r>
            <a:r>
              <a:rPr lang="tr-TR" sz="2000" dirty="0" smtClean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tr-TR" sz="2000" dirty="0">
              <a:solidFill>
                <a:srgbClr val="67418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Unvan 1"/>
          <p:cNvSpPr txBox="1">
            <a:spLocks/>
          </p:cNvSpPr>
          <p:nvPr/>
        </p:nvSpPr>
        <p:spPr>
          <a:xfrm>
            <a:off x="3137159" y="3724921"/>
            <a:ext cx="940582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(Edison 1914 yılında bir otomobil kulübüne katıldı ve ölümüne kadar aktif bir üye 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oldu.)</a:t>
            </a:r>
            <a:endParaRPr lang="tr-TR" sz="1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Beşgen 23"/>
          <p:cNvSpPr/>
          <p:nvPr/>
        </p:nvSpPr>
        <p:spPr>
          <a:xfrm>
            <a:off x="3137159" y="2702512"/>
            <a:ext cx="4048732" cy="515404"/>
          </a:xfrm>
          <a:prstGeom prst="homePlate">
            <a:avLst/>
          </a:prstGeom>
          <a:solidFill>
            <a:srgbClr val="A18ECC"/>
          </a:solidFill>
          <a:ln w="19050">
            <a:solidFill>
              <a:srgbClr val="533C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11) </a:t>
            </a:r>
            <a:r>
              <a:rPr lang="tr-TR" sz="26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Old</a:t>
            </a:r>
            <a:r>
              <a:rPr lang="tr-TR" sz="2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tr-TR" sz="26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Ages</a:t>
            </a:r>
            <a:endParaRPr lang="tr-TR" sz="2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5" name="Köşeli Çift Ayraç 24"/>
          <p:cNvSpPr/>
          <p:nvPr/>
        </p:nvSpPr>
        <p:spPr>
          <a:xfrm>
            <a:off x="7075055" y="2702511"/>
            <a:ext cx="2687782" cy="515405"/>
          </a:xfrm>
          <a:prstGeom prst="chevron">
            <a:avLst/>
          </a:prstGeom>
          <a:solidFill>
            <a:srgbClr val="BFB2DC"/>
          </a:solidFill>
          <a:ln w="19050">
            <a:solidFill>
              <a:srgbClr val="A18E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200" dirty="0" smtClean="0">
                <a:solidFill>
                  <a:schemeClr val="tx1"/>
                </a:solidFill>
              </a:rPr>
              <a:t>İleri Yaşlar</a:t>
            </a:r>
            <a:endParaRPr lang="tr-TR" sz="2200" dirty="0">
              <a:solidFill>
                <a:schemeClr val="tx1"/>
              </a:solidFill>
            </a:endParaRPr>
          </a:p>
        </p:txBody>
      </p:sp>
      <p:sp>
        <p:nvSpPr>
          <p:cNvPr id="26" name="Unvan 1"/>
          <p:cNvSpPr txBox="1">
            <a:spLocks/>
          </p:cNvSpPr>
          <p:nvPr/>
        </p:nvSpPr>
        <p:spPr>
          <a:xfrm>
            <a:off x="3137159" y="5001590"/>
            <a:ext cx="678269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Edison died </a:t>
            </a:r>
            <a:r>
              <a:rPr lang="en-US" sz="2400" dirty="0" smtClean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sz="2400" dirty="0">
                <a:solidFill>
                  <a:srgbClr val="6741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Jersey on October 18, 1931.</a:t>
            </a:r>
            <a:endParaRPr lang="tr-TR" sz="2400" dirty="0">
              <a:solidFill>
                <a:srgbClr val="67418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1"/>
          <p:cNvSpPr txBox="1">
            <a:spLocks/>
          </p:cNvSpPr>
          <p:nvPr/>
        </p:nvSpPr>
        <p:spPr>
          <a:xfrm>
            <a:off x="3137159" y="5368375"/>
            <a:ext cx="605302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(Edison 18 Ekim 1931'de New Jersey'de 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öldü.)</a:t>
            </a:r>
            <a:endParaRPr lang="tr-TR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Beşgen 27"/>
          <p:cNvSpPr/>
          <p:nvPr/>
        </p:nvSpPr>
        <p:spPr>
          <a:xfrm>
            <a:off x="3137159" y="4341009"/>
            <a:ext cx="4048732" cy="515404"/>
          </a:xfrm>
          <a:prstGeom prst="homePlate">
            <a:avLst/>
          </a:prstGeom>
          <a:solidFill>
            <a:srgbClr val="A18ECC"/>
          </a:solidFill>
          <a:ln w="19050">
            <a:solidFill>
              <a:srgbClr val="533C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6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12) </a:t>
            </a:r>
            <a:r>
              <a:rPr lang="tr-TR" sz="2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Date</a:t>
            </a:r>
            <a:r>
              <a:rPr lang="tr-TR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/ </a:t>
            </a:r>
            <a:r>
              <a:rPr lang="tr-TR" sz="2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Place</a:t>
            </a:r>
            <a:r>
              <a:rPr lang="tr-TR" sz="2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of </a:t>
            </a:r>
            <a:r>
              <a:rPr lang="tr-TR" sz="26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Death</a:t>
            </a:r>
            <a:endParaRPr lang="tr-TR" sz="2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9" name="Köşeli Çift Ayraç 28"/>
          <p:cNvSpPr/>
          <p:nvPr/>
        </p:nvSpPr>
        <p:spPr>
          <a:xfrm>
            <a:off x="7075055" y="4341008"/>
            <a:ext cx="2687782" cy="515405"/>
          </a:xfrm>
          <a:prstGeom prst="chevron">
            <a:avLst/>
          </a:prstGeom>
          <a:solidFill>
            <a:srgbClr val="BFB2DC"/>
          </a:solidFill>
          <a:ln w="19050">
            <a:solidFill>
              <a:srgbClr val="A18E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200" dirty="0" smtClean="0">
                <a:solidFill>
                  <a:schemeClr val="tx1"/>
                </a:solidFill>
              </a:rPr>
              <a:t>Ölüm Tarihi / Yeri</a:t>
            </a:r>
            <a:endParaRPr lang="tr-TR" sz="2200" dirty="0">
              <a:solidFill>
                <a:schemeClr val="tx1"/>
              </a:solidFill>
            </a:endParaRPr>
          </a:p>
        </p:txBody>
      </p:sp>
      <p:cxnSp>
        <p:nvCxnSpPr>
          <p:cNvPr id="30" name="Düz Ok Bağlayıcısı 29"/>
          <p:cNvCxnSpPr>
            <a:endCxn id="20" idx="1"/>
          </p:cNvCxnSpPr>
          <p:nvPr/>
        </p:nvCxnSpPr>
        <p:spPr>
          <a:xfrm flipV="1">
            <a:off x="1884218" y="1321717"/>
            <a:ext cx="1252941" cy="1638496"/>
          </a:xfrm>
          <a:prstGeom prst="straightConnector1">
            <a:avLst/>
          </a:prstGeom>
          <a:ln w="19050" cap="flat" cmpd="sng" algn="ctr">
            <a:solidFill>
              <a:srgbClr val="533C85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1" name="Düz Ok Bağlayıcısı 30"/>
          <p:cNvCxnSpPr>
            <a:endCxn id="24" idx="1"/>
          </p:cNvCxnSpPr>
          <p:nvPr/>
        </p:nvCxnSpPr>
        <p:spPr>
          <a:xfrm>
            <a:off x="1884218" y="2960213"/>
            <a:ext cx="1252941" cy="1"/>
          </a:xfrm>
          <a:prstGeom prst="straightConnector1">
            <a:avLst/>
          </a:prstGeom>
          <a:ln w="19050" cap="flat" cmpd="sng" algn="ctr">
            <a:solidFill>
              <a:srgbClr val="533C85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2" name="Düz Ok Bağlayıcısı 31"/>
          <p:cNvCxnSpPr>
            <a:endCxn id="28" idx="1"/>
          </p:cNvCxnSpPr>
          <p:nvPr/>
        </p:nvCxnSpPr>
        <p:spPr>
          <a:xfrm>
            <a:off x="1884218" y="2960213"/>
            <a:ext cx="1252941" cy="1638498"/>
          </a:xfrm>
          <a:prstGeom prst="straightConnector1">
            <a:avLst/>
          </a:prstGeom>
          <a:ln w="19050" cap="flat" cmpd="sng" algn="ctr">
            <a:solidFill>
              <a:srgbClr val="533C85"/>
            </a:solidFill>
            <a:prstDash val="lg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7918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 animBg="1"/>
      <p:bldP spid="21" grpId="0" animBg="1"/>
      <p:bldP spid="22" grpId="0"/>
      <p:bldP spid="23" grpId="0"/>
      <p:bldP spid="24" grpId="0" animBg="1"/>
      <p:bldP spid="25" grpId="0" animBg="1"/>
      <p:bldP spid="26" grpId="0"/>
      <p:bldP spid="27" grpId="0"/>
      <p:bldP spid="28" grpId="0" animBg="1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96" y="3208872"/>
            <a:ext cx="2611911" cy="2611911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8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Yuvarlatılmış Dikdörtgen 3"/>
          <p:cNvSpPr/>
          <p:nvPr/>
        </p:nvSpPr>
        <p:spPr>
          <a:xfrm>
            <a:off x="4112450" y="2643205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 algn="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Gökbilim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3657899" y="2188784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pPr algn="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Astronomy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4112450" y="5605480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 algn="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Yerbilim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3657899" y="5151059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pPr algn="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Geology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6143924" y="2643205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Biyoloji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6143924" y="2188784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Biology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6143924" y="5605480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Kanun/Yasa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6143924" y="5151059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Law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25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914034" y="1911691"/>
            <a:ext cx="10363912" cy="2220852"/>
          </a:xfrm>
          <a:prstGeom prst="rect">
            <a:avLst/>
          </a:prstGeom>
        </p:spPr>
        <p:txBody>
          <a:bodyPr anchor="ctr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tr-TR" sz="9600" b="1" dirty="0" err="1" smtClean="0">
                <a:solidFill>
                  <a:srgbClr val="386D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Important</a:t>
            </a:r>
            <a:r>
              <a:rPr lang="tr-TR" sz="9600" b="1" dirty="0" smtClean="0">
                <a:solidFill>
                  <a:srgbClr val="386D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9600" b="1" dirty="0" err="1" smtClean="0">
                <a:solidFill>
                  <a:srgbClr val="386D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Matchings</a:t>
            </a:r>
            <a:endParaRPr lang="tr-TR" sz="9600" b="1" dirty="0">
              <a:solidFill>
                <a:srgbClr val="386D8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371498" y="4056343"/>
            <a:ext cx="5448984" cy="1006881"/>
          </a:xfrm>
          <a:prstGeom prst="rect">
            <a:avLst/>
          </a:prstGeom>
        </p:spPr>
        <p:txBody>
          <a:bodyPr anchor="ctr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3600" dirty="0" smtClean="0">
                <a:solidFill>
                  <a:srgbClr val="7DB0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(Önemli Eşleşmeler)</a:t>
            </a:r>
            <a:endParaRPr lang="tr-TR" sz="3600" dirty="0">
              <a:solidFill>
                <a:srgbClr val="7DB0C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696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6642528" y="721148"/>
            <a:ext cx="4066112" cy="574253"/>
          </a:xfrm>
          <a:prstGeom prst="roundRect">
            <a:avLst/>
          </a:prstGeom>
          <a:solidFill>
            <a:srgbClr val="D8CAEE"/>
          </a:solidFill>
          <a:ln w="25400" cap="flat" cmpd="sng" algn="ctr">
            <a:solidFill>
              <a:srgbClr val="B89FE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400" kern="0" dirty="0" err="1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Date</a:t>
            </a:r>
            <a:r>
              <a:rPr lang="tr-TR" sz="2400" kern="0" dirty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tr-TR" sz="2400" kern="0" dirty="0" err="1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Place</a:t>
            </a:r>
            <a:r>
              <a:rPr lang="tr-TR" sz="2400" kern="0" dirty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tr-TR" sz="2400" kern="0" dirty="0" err="1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Birth</a:t>
            </a:r>
            <a:endParaRPr lang="tr-TR" sz="24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1094851" y="721148"/>
            <a:ext cx="4437586" cy="574253"/>
          </a:xfrm>
          <a:prstGeom prst="roundRect">
            <a:avLst/>
          </a:prstGeom>
          <a:solidFill>
            <a:srgbClr val="B89FE1"/>
          </a:solidFill>
          <a:ln w="25400" cap="flat" cmpd="sng" algn="ctr">
            <a:solidFill>
              <a:srgbClr val="9A76D4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1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When</a:t>
            </a:r>
            <a:r>
              <a:rPr lang="tr-TR" sz="21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1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  <a:r>
              <a:rPr lang="tr-TR" sz="21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tr-TR" sz="21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(s)he </a:t>
            </a:r>
            <a:r>
              <a:rPr lang="tr-TR" sz="21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born</a:t>
            </a:r>
            <a:r>
              <a:rPr lang="tr-TR" sz="21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21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tr-TR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(Ne zaman/Nerede doğdu?)</a:t>
            </a:r>
            <a:endParaRPr lang="tr-TR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6642528" y="1549823"/>
            <a:ext cx="4066112" cy="574253"/>
          </a:xfrm>
          <a:prstGeom prst="roundRect">
            <a:avLst/>
          </a:prstGeom>
          <a:solidFill>
            <a:srgbClr val="D8CAEE"/>
          </a:solidFill>
          <a:ln w="25400" cap="flat" cmpd="sng" algn="ctr">
            <a:solidFill>
              <a:srgbClr val="B89FE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Education</a:t>
            </a:r>
            <a:endParaRPr lang="tr-TR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1094851" y="1549823"/>
            <a:ext cx="4437586" cy="574253"/>
          </a:xfrm>
          <a:prstGeom prst="roundRect">
            <a:avLst/>
          </a:prstGeom>
          <a:solidFill>
            <a:srgbClr val="B89FE1"/>
          </a:solidFill>
          <a:ln w="25400" cap="flat" cmpd="sng" algn="ctr">
            <a:solidFill>
              <a:srgbClr val="9A76D4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1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  <a:r>
              <a:rPr lang="tr-TR" sz="21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r>
              <a:rPr lang="tr-TR" sz="21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he/</a:t>
            </a:r>
            <a:r>
              <a:rPr lang="tr-TR" sz="21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1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study</a:t>
            </a:r>
            <a:r>
              <a:rPr lang="tr-TR" sz="21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21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tr-TR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(Nerede öğrenim gördü?)</a:t>
            </a:r>
            <a:endParaRPr lang="tr-TR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6642528" y="2378498"/>
            <a:ext cx="4066112" cy="574253"/>
          </a:xfrm>
          <a:prstGeom prst="roundRect">
            <a:avLst/>
          </a:prstGeom>
          <a:solidFill>
            <a:srgbClr val="D8CAEE"/>
          </a:solidFill>
          <a:ln w="25400" cap="flat" cmpd="sng" algn="ctr">
            <a:solidFill>
              <a:srgbClr val="B89FE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Occupation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/ </a:t>
            </a:r>
            <a:r>
              <a:rPr lang="tr-TR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Profession</a:t>
            </a:r>
            <a:endParaRPr lang="tr-TR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1094851" y="2378498"/>
            <a:ext cx="4437586" cy="574253"/>
          </a:xfrm>
          <a:prstGeom prst="roundRect">
            <a:avLst/>
          </a:prstGeom>
          <a:solidFill>
            <a:srgbClr val="B89FE1"/>
          </a:solidFill>
          <a:ln w="25400" cap="flat" cmpd="sng" algn="ctr">
            <a:solidFill>
              <a:srgbClr val="9A76D4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1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tr-TR" sz="21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tr-TR" sz="21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his/her </a:t>
            </a:r>
            <a:r>
              <a:rPr lang="tr-TR" sz="21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profession</a:t>
            </a:r>
            <a:r>
              <a:rPr lang="tr-TR" sz="21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21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tr-TR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(Mesleği neydi?)</a:t>
            </a:r>
            <a:endParaRPr lang="tr-TR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6642528" y="3248593"/>
            <a:ext cx="4066112" cy="574253"/>
          </a:xfrm>
          <a:prstGeom prst="roundRect">
            <a:avLst/>
          </a:prstGeom>
          <a:solidFill>
            <a:srgbClr val="D8CAEE"/>
          </a:solidFill>
          <a:ln w="25400" cap="flat" cmpd="sng" algn="ctr">
            <a:solidFill>
              <a:srgbClr val="B89FE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Family</a:t>
            </a:r>
            <a:r>
              <a:rPr lang="tr-T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Life</a:t>
            </a:r>
          </a:p>
        </p:txBody>
      </p:sp>
      <p:sp>
        <p:nvSpPr>
          <p:cNvPr id="9" name="Yuvarlatılmış Dikdörtgen 8"/>
          <p:cNvSpPr/>
          <p:nvPr/>
        </p:nvSpPr>
        <p:spPr>
          <a:xfrm>
            <a:off x="1094851" y="3248593"/>
            <a:ext cx="4437586" cy="574253"/>
          </a:xfrm>
          <a:prstGeom prst="roundRect">
            <a:avLst/>
          </a:prstGeom>
          <a:solidFill>
            <a:srgbClr val="B89FE1"/>
          </a:solidFill>
          <a:ln w="25400" cap="flat" cmpd="sng" algn="ctr">
            <a:solidFill>
              <a:srgbClr val="9A76D4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1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Who</a:t>
            </a:r>
            <a:r>
              <a:rPr lang="tr-TR" sz="21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r>
              <a:rPr lang="tr-TR" sz="21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(s)he </a:t>
            </a:r>
            <a:r>
              <a:rPr lang="tr-TR" sz="21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1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married</a:t>
            </a:r>
            <a:r>
              <a:rPr lang="tr-TR" sz="21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1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21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tr-TR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(Kiminle evlendi?)</a:t>
            </a:r>
            <a:endParaRPr lang="tr-TR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6642528" y="4077268"/>
            <a:ext cx="4066112" cy="574253"/>
          </a:xfrm>
          <a:prstGeom prst="roundRect">
            <a:avLst/>
          </a:prstGeom>
          <a:solidFill>
            <a:srgbClr val="D8CAEE"/>
          </a:solidFill>
          <a:ln w="25400" cap="flat" cmpd="sng" algn="ctr">
            <a:solidFill>
              <a:srgbClr val="B89FE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Works / </a:t>
            </a:r>
            <a:r>
              <a:rPr lang="tr-TR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Achievements</a:t>
            </a:r>
            <a:endParaRPr lang="tr-TR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1094851" y="4077268"/>
            <a:ext cx="4437586" cy="574253"/>
          </a:xfrm>
          <a:prstGeom prst="roundRect">
            <a:avLst/>
          </a:prstGeom>
          <a:solidFill>
            <a:srgbClr val="B89FE1"/>
          </a:solidFill>
          <a:ln w="25400" cap="flat" cmpd="sng" algn="ctr">
            <a:solidFill>
              <a:srgbClr val="9A76D4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1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tr-TR" sz="21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tr-TR" sz="21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1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most</a:t>
            </a:r>
            <a:r>
              <a:rPr lang="tr-TR" sz="21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important</a:t>
            </a:r>
            <a:r>
              <a:rPr lang="tr-TR" sz="21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work</a:t>
            </a:r>
            <a:r>
              <a:rPr lang="tr-TR" sz="21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21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tr-TR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(En önemli işi neydi?)</a:t>
            </a:r>
            <a:endParaRPr lang="tr-TR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6642528" y="4905943"/>
            <a:ext cx="4066112" cy="574253"/>
          </a:xfrm>
          <a:prstGeom prst="roundRect">
            <a:avLst/>
          </a:prstGeom>
          <a:solidFill>
            <a:srgbClr val="D8CAEE"/>
          </a:solidFill>
          <a:ln w="25400" cap="flat" cmpd="sng" algn="ctr">
            <a:solidFill>
              <a:srgbClr val="B89FE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Prizes</a:t>
            </a:r>
            <a:r>
              <a:rPr lang="tr-T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/ </a:t>
            </a:r>
            <a:r>
              <a:rPr lang="tr-TR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Awards</a:t>
            </a:r>
            <a:endParaRPr lang="tr-TR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1094851" y="4905943"/>
            <a:ext cx="4437586" cy="574253"/>
          </a:xfrm>
          <a:prstGeom prst="roundRect">
            <a:avLst/>
          </a:prstGeom>
          <a:solidFill>
            <a:srgbClr val="B89FE1"/>
          </a:solidFill>
          <a:ln w="25400" cap="flat" cmpd="sng" algn="ctr">
            <a:solidFill>
              <a:srgbClr val="9A76D4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1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What</a:t>
            </a:r>
            <a:r>
              <a:rPr lang="tr-TR" sz="21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awards</a:t>
            </a:r>
            <a:r>
              <a:rPr lang="tr-TR" sz="21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r>
              <a:rPr lang="tr-TR" sz="21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(s)he </a:t>
            </a:r>
            <a:r>
              <a:rPr lang="tr-TR" sz="21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1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21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tr-TR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(Ne ödüller aldı?)</a:t>
            </a:r>
            <a:endParaRPr lang="tr-TR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6642528" y="5731588"/>
            <a:ext cx="4066112" cy="574253"/>
          </a:xfrm>
          <a:prstGeom prst="roundRect">
            <a:avLst/>
          </a:prstGeom>
          <a:solidFill>
            <a:srgbClr val="D8CAEE"/>
          </a:solidFill>
          <a:ln w="25400" cap="flat" cmpd="sng" algn="ctr">
            <a:solidFill>
              <a:srgbClr val="B89FE1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Date</a:t>
            </a:r>
            <a:r>
              <a:rPr lang="tr-T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/ </a:t>
            </a:r>
            <a:r>
              <a:rPr lang="tr-TR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Place</a:t>
            </a:r>
            <a:r>
              <a:rPr lang="tr-TR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of </a:t>
            </a:r>
            <a:r>
              <a:rPr lang="tr-TR" sz="2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Death</a:t>
            </a:r>
            <a:endParaRPr lang="tr-TR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1094851" y="5731588"/>
            <a:ext cx="4437586" cy="574253"/>
          </a:xfrm>
          <a:prstGeom prst="roundRect">
            <a:avLst/>
          </a:prstGeom>
          <a:solidFill>
            <a:srgbClr val="B89FE1"/>
          </a:solidFill>
          <a:ln w="25400" cap="flat" cmpd="sng" algn="ctr">
            <a:solidFill>
              <a:srgbClr val="9A76D4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1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When</a:t>
            </a:r>
            <a:r>
              <a:rPr lang="tr-TR" sz="21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1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  <a:r>
              <a:rPr lang="tr-TR" sz="21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1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r>
              <a:rPr lang="tr-TR" sz="21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(s)he </a:t>
            </a:r>
            <a:r>
              <a:rPr lang="tr-TR" sz="21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die</a:t>
            </a:r>
            <a:r>
              <a:rPr lang="tr-TR" sz="21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21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tr-TR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(Ne zaman/Nerede öldü?)</a:t>
            </a:r>
            <a:endParaRPr lang="tr-TR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36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183187" y="2027146"/>
            <a:ext cx="9825605" cy="2220852"/>
          </a:xfrm>
          <a:prstGeom prst="rect">
            <a:avLst/>
          </a:prstGeom>
        </p:spPr>
        <p:txBody>
          <a:bodyPr anchor="ctr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tr-TR" sz="9600" b="1" dirty="0" err="1" smtClean="0">
                <a:solidFill>
                  <a:srgbClr val="386D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Verbs</a:t>
            </a:r>
            <a:r>
              <a:rPr lang="tr-TR" sz="9600" b="1" dirty="0" smtClean="0">
                <a:solidFill>
                  <a:srgbClr val="386D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9600" b="1" dirty="0" err="1" smtClean="0">
                <a:solidFill>
                  <a:srgbClr val="386D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tr-TR" sz="9600" b="1" dirty="0" smtClean="0">
                <a:solidFill>
                  <a:srgbClr val="386D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9600" b="1" dirty="0" err="1" smtClean="0">
                <a:solidFill>
                  <a:srgbClr val="386D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  <a:endParaRPr lang="tr-TR" sz="9600" b="1" dirty="0">
              <a:solidFill>
                <a:srgbClr val="386D8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371497" y="4054034"/>
            <a:ext cx="5448984" cy="1006881"/>
          </a:xfrm>
          <a:prstGeom prst="rect">
            <a:avLst/>
          </a:prstGeom>
        </p:spPr>
        <p:txBody>
          <a:bodyPr anchor="ctr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3600" dirty="0" smtClean="0">
                <a:solidFill>
                  <a:srgbClr val="7DB0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(Bilim hakkındaki Fiiller)</a:t>
            </a:r>
            <a:endParaRPr lang="tr-TR" sz="3600" dirty="0">
              <a:solidFill>
                <a:srgbClr val="7DB0C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04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2799925" y="1380959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Doğmak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2799925" y="926538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Be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born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2799925" y="2762554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Değiştirmek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2799925" y="2308133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Change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Replace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2799925" y="4144149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Tedavi etmek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2799925" y="3689728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Cure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Treat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2799925" y="5525744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Hak etmek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2799925" y="5071323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Deserve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7976908" y="1380959"/>
            <a:ext cx="1925816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Gelişmek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7976907" y="926538"/>
            <a:ext cx="1599355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Improve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7976907" y="2762554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Teşhis etmek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7976907" y="2308133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Diagnose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7976907" y="4144149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Ölmek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976907" y="3689728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Pass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away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7976907" y="5525744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Deney yapmak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7976907" y="5071323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experiment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9576262" y="926538"/>
            <a:ext cx="1599355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Develop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66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2799925" y="1380959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İncelemek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2799924" y="926538"/>
            <a:ext cx="2602499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Examine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Observe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2799925" y="2762554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Patlamak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2799925" y="2308133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Explode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2799925" y="4144149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Keşfetmek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2799925" y="3689728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Explore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2799925" y="5525744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Tamir etmek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2799925" y="5071323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Fix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7976907" y="1380959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Öncülük etmek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7976907" y="926538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Lead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7976907" y="2762554"/>
            <a:ext cx="2164620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Katkıda bulunmak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7976907" y="2308133"/>
            <a:ext cx="3008085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Make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contribution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7976907" y="4144149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Yayınlamak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976907" y="3689728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Publish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7976907" y="5525744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İyileştirmek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7976907" y="5071323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Heal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67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4781125" y="2064450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Ulaşmak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4781125" y="1610029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Reach 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4781125" y="3446045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Araştırmak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4781125" y="2991624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Research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4781125" y="4827640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Kazanmak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4781125" y="4373219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Win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816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96" y="3208872"/>
            <a:ext cx="2611911" cy="2611911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3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183187" y="2027146"/>
            <a:ext cx="9825605" cy="2220852"/>
          </a:xfrm>
          <a:prstGeom prst="rect">
            <a:avLst/>
          </a:prstGeom>
        </p:spPr>
        <p:txBody>
          <a:bodyPr anchor="ctr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tr-TR" sz="9600" b="1" dirty="0" err="1" smtClean="0">
                <a:solidFill>
                  <a:srgbClr val="386D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Adjectives</a:t>
            </a:r>
            <a:r>
              <a:rPr lang="tr-TR" sz="9600" b="1" dirty="0" smtClean="0">
                <a:solidFill>
                  <a:srgbClr val="386D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9600" b="1" dirty="0" err="1" smtClean="0">
                <a:solidFill>
                  <a:srgbClr val="386D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</a:t>
            </a:r>
            <a:r>
              <a:rPr lang="tr-TR" sz="9600" b="1" dirty="0" smtClean="0">
                <a:solidFill>
                  <a:srgbClr val="386D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9600" b="1" dirty="0" err="1" smtClean="0">
                <a:solidFill>
                  <a:srgbClr val="386D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  <a:endParaRPr lang="tr-TR" sz="9600" b="1" dirty="0">
              <a:solidFill>
                <a:srgbClr val="386D8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371497" y="4054034"/>
            <a:ext cx="5448984" cy="1006881"/>
          </a:xfrm>
          <a:prstGeom prst="rect">
            <a:avLst/>
          </a:prstGeom>
        </p:spPr>
        <p:txBody>
          <a:bodyPr anchor="ctr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3600" dirty="0" smtClean="0">
                <a:solidFill>
                  <a:srgbClr val="7DB0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(Bilim hakkındaki Sıfatlar)</a:t>
            </a:r>
            <a:endParaRPr lang="tr-TR" sz="3600" dirty="0">
              <a:solidFill>
                <a:srgbClr val="7DB0C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14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2883052" y="1242412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Gelişmiş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2883052" y="787991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Advanced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2883052" y="2346158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Dayanıklı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2883052" y="1891737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Durable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2883052" y="3449904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Çevre dostu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2883052" y="2995483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Eco-friendly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2883052" y="4553650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Eşit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2883052" y="4099229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Equal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2883052" y="5657396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Ünlü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2883052" y="5202975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Famous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7976906" y="1242412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Zeki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7976906" y="787991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Genius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Brilliant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7976906" y="2346158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Zararlı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7976906" y="1891737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Harmful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7976906" y="3449904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Tehlikeli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7976906" y="2995483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Dangerous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7976906" y="4553650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Farklı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7976906" y="4099229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Different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7976906" y="5657396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Zor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Yuvarlatılmış Dikdörtgen 20"/>
          <p:cNvSpPr/>
          <p:nvPr/>
        </p:nvSpPr>
        <p:spPr>
          <a:xfrm>
            <a:off x="7976906" y="5202975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Difficult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202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Yuvarlatılmış Dikdörtgen 21"/>
          <p:cNvSpPr/>
          <p:nvPr/>
        </p:nvSpPr>
        <p:spPr>
          <a:xfrm>
            <a:off x="2883052" y="1242412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Önemli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Yuvarlatılmış Dikdörtgen 22"/>
          <p:cNvSpPr/>
          <p:nvPr/>
        </p:nvSpPr>
        <p:spPr>
          <a:xfrm>
            <a:off x="2883052" y="787991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Important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2883052" y="2346158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Hayat değiştiren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Yuvarlatılmış Dikdörtgen 24"/>
          <p:cNvSpPr/>
          <p:nvPr/>
        </p:nvSpPr>
        <p:spPr>
          <a:xfrm>
            <a:off x="2883052" y="1891737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Life-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changing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Yuvarlatılmış Dikdörtgen 25"/>
          <p:cNvSpPr/>
          <p:nvPr/>
        </p:nvSpPr>
        <p:spPr>
          <a:xfrm>
            <a:off x="2883052" y="3449904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Sıradan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Yuvarlatılmış Dikdörtgen 26"/>
          <p:cNvSpPr/>
          <p:nvPr/>
        </p:nvSpPr>
        <p:spPr>
          <a:xfrm>
            <a:off x="2883052" y="2995483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Ordinary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Yuvarlatılmış Dikdörtgen 27"/>
          <p:cNvSpPr/>
          <p:nvPr/>
        </p:nvSpPr>
        <p:spPr>
          <a:xfrm>
            <a:off x="2883052" y="4553650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Güçlü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Yuvarlatılmış Dikdörtgen 28"/>
          <p:cNvSpPr/>
          <p:nvPr/>
        </p:nvSpPr>
        <p:spPr>
          <a:xfrm>
            <a:off x="2883052" y="4099229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Strong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Yuvarlatılmış Dikdörtgen 29"/>
          <p:cNvSpPr/>
          <p:nvPr/>
        </p:nvSpPr>
        <p:spPr>
          <a:xfrm>
            <a:off x="2883052" y="5657396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Başarılı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Yuvarlatılmış Dikdörtgen 30"/>
          <p:cNvSpPr/>
          <p:nvPr/>
        </p:nvSpPr>
        <p:spPr>
          <a:xfrm>
            <a:off x="2883052" y="5202975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Successful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Yuvarlatılmış Dikdörtgen 31"/>
          <p:cNvSpPr/>
          <p:nvPr/>
        </p:nvSpPr>
        <p:spPr>
          <a:xfrm>
            <a:off x="7976906" y="1242412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Kullanışlı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Yuvarlatılmış Dikdörtgen 32"/>
          <p:cNvSpPr/>
          <p:nvPr/>
        </p:nvSpPr>
        <p:spPr>
          <a:xfrm>
            <a:off x="7976906" y="787991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Useful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Yuvarlatılmış Dikdörtgen 33"/>
          <p:cNvSpPr/>
          <p:nvPr/>
        </p:nvSpPr>
        <p:spPr>
          <a:xfrm>
            <a:off x="7976906" y="2346158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Çeşitli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Yuvarlatılmış Dikdörtgen 34"/>
          <p:cNvSpPr/>
          <p:nvPr/>
        </p:nvSpPr>
        <p:spPr>
          <a:xfrm>
            <a:off x="7976906" y="1891737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Various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Yuvarlatılmış Dikdörtgen 35"/>
          <p:cNvSpPr/>
          <p:nvPr/>
        </p:nvSpPr>
        <p:spPr>
          <a:xfrm>
            <a:off x="7976906" y="3449904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Unutkan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Yuvarlatılmış Dikdörtgen 36"/>
          <p:cNvSpPr/>
          <p:nvPr/>
        </p:nvSpPr>
        <p:spPr>
          <a:xfrm>
            <a:off x="7976906" y="2995483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Absent-minded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Yuvarlatılmış Dikdörtgen 37"/>
          <p:cNvSpPr/>
          <p:nvPr/>
        </p:nvSpPr>
        <p:spPr>
          <a:xfrm>
            <a:off x="7976906" y="4553650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Devrimsel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Yuvarlatılmış Dikdörtgen 38"/>
          <p:cNvSpPr/>
          <p:nvPr/>
        </p:nvSpPr>
        <p:spPr>
          <a:xfrm>
            <a:off x="7976906" y="4099229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Revolutionary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Yuvarlatılmış Dikdörtgen 39"/>
          <p:cNvSpPr/>
          <p:nvPr/>
        </p:nvSpPr>
        <p:spPr>
          <a:xfrm>
            <a:off x="7976906" y="5657396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Eşsiz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Yuvarlatılmış Dikdörtgen 40"/>
          <p:cNvSpPr/>
          <p:nvPr/>
        </p:nvSpPr>
        <p:spPr>
          <a:xfrm>
            <a:off x="7976906" y="5202975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Unique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94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4112450" y="2643205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 algn="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Matematik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3657899" y="2188784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pPr algn="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Maths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4112450" y="5605480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 algn="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Fizik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3657899" y="5151059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pPr algn="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Physics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6143924" y="2643205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Tıp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6143924" y="2188784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Medicine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6143924" y="5605480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6143924" y="5151059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Science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53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96" y="3208872"/>
            <a:ext cx="2611911" cy="2611911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795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96" y="3208872"/>
            <a:ext cx="2611911" cy="2611911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185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183187" y="2027146"/>
            <a:ext cx="9825605" cy="2220852"/>
          </a:xfrm>
          <a:prstGeom prst="rect">
            <a:avLst/>
          </a:prstGeom>
        </p:spPr>
        <p:txBody>
          <a:bodyPr anchor="ctr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tr-TR" sz="11500" b="1" dirty="0" err="1" smtClean="0">
                <a:solidFill>
                  <a:srgbClr val="386D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</a:t>
            </a:r>
            <a:r>
              <a:rPr lang="tr-TR" sz="11500" b="1" dirty="0" smtClean="0">
                <a:solidFill>
                  <a:srgbClr val="386D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500" b="1" dirty="0" err="1" smtClean="0">
                <a:solidFill>
                  <a:srgbClr val="386D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Words</a:t>
            </a:r>
            <a:endParaRPr lang="tr-TR" sz="11500" b="1" dirty="0">
              <a:solidFill>
                <a:srgbClr val="386D8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371497" y="3499852"/>
            <a:ext cx="5448984" cy="1006881"/>
          </a:xfrm>
          <a:prstGeom prst="rect">
            <a:avLst/>
          </a:prstGeom>
        </p:spPr>
        <p:txBody>
          <a:bodyPr anchor="ctr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3600" dirty="0" smtClean="0">
                <a:solidFill>
                  <a:srgbClr val="7DB0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(Ekstra Kelimeler)</a:t>
            </a:r>
            <a:endParaRPr lang="tr-TR" sz="3600" dirty="0">
              <a:solidFill>
                <a:srgbClr val="7DB0C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576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632209" y="3073694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Laboratuvar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1404933" y="2603410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Lab</a:t>
            </a:r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oratory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5276321" y="3073694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Deney tüpü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5049045" y="2603410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Test 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tube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8711634" y="3073694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Mikroskop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8484358" y="2603410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Microscope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Yuvarlatılmış Dikdörtgen 13"/>
          <p:cNvSpPr/>
          <p:nvPr/>
        </p:nvSpPr>
        <p:spPr>
          <a:xfrm>
            <a:off x="3202757" y="6163258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Makine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Yuvarlatılmış Dikdörtgen 14"/>
          <p:cNvSpPr/>
          <p:nvPr/>
        </p:nvSpPr>
        <p:spPr>
          <a:xfrm>
            <a:off x="2975481" y="5692974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Machine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Yuvarlatılmış Dikdörtgen 15"/>
          <p:cNvSpPr/>
          <p:nvPr/>
        </p:nvSpPr>
        <p:spPr>
          <a:xfrm>
            <a:off x="7099889" y="6163258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Cihaz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Yuvarlatılmış Dikdörtgen 16"/>
          <p:cNvSpPr/>
          <p:nvPr/>
        </p:nvSpPr>
        <p:spPr>
          <a:xfrm>
            <a:off x="6872613" y="5692974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Device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3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183184" y="1934782"/>
            <a:ext cx="9825605" cy="2220852"/>
          </a:xfrm>
          <a:prstGeom prst="rect">
            <a:avLst/>
          </a:prstGeom>
        </p:spPr>
        <p:txBody>
          <a:bodyPr anchor="ctr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tr-TR" sz="9600" b="1" dirty="0" err="1" smtClean="0">
                <a:solidFill>
                  <a:srgbClr val="386D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Expressing</a:t>
            </a:r>
            <a:r>
              <a:rPr lang="tr-TR" sz="9600" b="1" dirty="0" smtClean="0">
                <a:solidFill>
                  <a:srgbClr val="386D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9600" b="1" dirty="0" err="1" smtClean="0">
                <a:solidFill>
                  <a:srgbClr val="386D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Opinions</a:t>
            </a:r>
            <a:endParaRPr lang="tr-TR" sz="9600" b="1" dirty="0">
              <a:solidFill>
                <a:srgbClr val="386D8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371495" y="3961670"/>
            <a:ext cx="5448984" cy="1006881"/>
          </a:xfrm>
          <a:prstGeom prst="rect">
            <a:avLst/>
          </a:prstGeom>
        </p:spPr>
        <p:txBody>
          <a:bodyPr anchor="ctr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3600" dirty="0" smtClean="0">
                <a:solidFill>
                  <a:srgbClr val="7DB0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(Düşünce belirtmek)</a:t>
            </a:r>
            <a:endParaRPr lang="tr-TR" sz="3600" dirty="0">
              <a:solidFill>
                <a:srgbClr val="7DB0C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10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Unvan 1"/>
          <p:cNvSpPr txBox="1">
            <a:spLocks/>
          </p:cNvSpPr>
          <p:nvPr/>
        </p:nvSpPr>
        <p:spPr>
          <a:xfrm>
            <a:off x="967655" y="1418301"/>
            <a:ext cx="256112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rgbClr val="4C8A8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rgbClr val="4C8A8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</a:t>
            </a:r>
            <a:r>
              <a:rPr lang="tr-TR" sz="2800" dirty="0" smtClean="0">
                <a:solidFill>
                  <a:srgbClr val="4C8A8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tr-TR" sz="2800" dirty="0">
              <a:solidFill>
                <a:srgbClr val="4C8A8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Unvan 1"/>
          <p:cNvSpPr txBox="1">
            <a:spLocks/>
          </p:cNvSpPr>
          <p:nvPr/>
        </p:nvSpPr>
        <p:spPr>
          <a:xfrm>
            <a:off x="951272" y="646507"/>
            <a:ext cx="9971942" cy="76190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b="1" dirty="0" smtClean="0">
                <a:solidFill>
                  <a:srgbClr val="39696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Bir konuyla ilgili düşünce belirtirken;</a:t>
            </a:r>
          </a:p>
        </p:txBody>
      </p:sp>
      <p:sp>
        <p:nvSpPr>
          <p:cNvPr id="21" name="Unvan 1"/>
          <p:cNvSpPr txBox="1">
            <a:spLocks/>
          </p:cNvSpPr>
          <p:nvPr/>
        </p:nvSpPr>
        <p:spPr>
          <a:xfrm>
            <a:off x="3220184" y="1786753"/>
            <a:ext cx="232173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(Bence…)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Unvan 1"/>
          <p:cNvSpPr txBox="1">
            <a:spLocks/>
          </p:cNvSpPr>
          <p:nvPr/>
        </p:nvSpPr>
        <p:spPr>
          <a:xfrm>
            <a:off x="5280042" y="1855408"/>
            <a:ext cx="673321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me, internet is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important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invention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Unvan 1"/>
          <p:cNvSpPr txBox="1">
            <a:spLocks/>
          </p:cNvSpPr>
          <p:nvPr/>
        </p:nvSpPr>
        <p:spPr>
          <a:xfrm>
            <a:off x="5465349" y="2232025"/>
            <a:ext cx="636259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(Bence, </a:t>
            </a:r>
            <a:r>
              <a:rPr lang="sv-SE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internet </a:t>
            </a:r>
            <a:r>
              <a:rPr lang="sv-SE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önemli buluştur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  <a:endParaRPr lang="tr-TR" sz="20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Unvan 1"/>
          <p:cNvSpPr txBox="1">
            <a:spLocks/>
          </p:cNvSpPr>
          <p:nvPr/>
        </p:nvSpPr>
        <p:spPr>
          <a:xfrm>
            <a:off x="967655" y="2142467"/>
            <a:ext cx="256112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err="1" smtClean="0">
                <a:solidFill>
                  <a:srgbClr val="4C8A8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800" dirty="0" smtClean="0">
                <a:solidFill>
                  <a:srgbClr val="4C8A8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me…</a:t>
            </a:r>
            <a:endParaRPr lang="tr-TR" sz="2800" dirty="0">
              <a:solidFill>
                <a:srgbClr val="4C8A8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Unvan 1"/>
          <p:cNvSpPr txBox="1">
            <a:spLocks/>
          </p:cNvSpPr>
          <p:nvPr/>
        </p:nvSpPr>
        <p:spPr>
          <a:xfrm>
            <a:off x="951272" y="2866633"/>
            <a:ext cx="256112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rgbClr val="4C8A8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rgbClr val="4C8A8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guess</a:t>
            </a:r>
            <a:r>
              <a:rPr lang="tr-TR" sz="2800" dirty="0" smtClean="0">
                <a:solidFill>
                  <a:srgbClr val="4C8A8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tr-TR" sz="2800" dirty="0">
              <a:solidFill>
                <a:srgbClr val="4C8A8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Unvan 1"/>
          <p:cNvSpPr txBox="1">
            <a:spLocks/>
          </p:cNvSpPr>
          <p:nvPr/>
        </p:nvSpPr>
        <p:spPr>
          <a:xfrm>
            <a:off x="3615512" y="3248369"/>
            <a:ext cx="232173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(Sanırım…)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1"/>
          <p:cNvSpPr txBox="1">
            <a:spLocks/>
          </p:cNvSpPr>
          <p:nvPr/>
        </p:nvSpPr>
        <p:spPr>
          <a:xfrm>
            <a:off x="967655" y="3603901"/>
            <a:ext cx="256112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rgbClr val="4C8A8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rgbClr val="4C8A8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</a:t>
            </a:r>
            <a:r>
              <a:rPr lang="tr-TR" sz="2800" dirty="0" smtClean="0">
                <a:solidFill>
                  <a:srgbClr val="4C8A8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tr-TR" sz="2800" dirty="0">
              <a:solidFill>
                <a:srgbClr val="4C8A8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Unvan 1"/>
          <p:cNvSpPr txBox="1">
            <a:spLocks/>
          </p:cNvSpPr>
          <p:nvPr/>
        </p:nvSpPr>
        <p:spPr>
          <a:xfrm>
            <a:off x="967655" y="4341169"/>
            <a:ext cx="256112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rgbClr val="4C8A8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rgbClr val="4C8A8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believe</a:t>
            </a:r>
            <a:r>
              <a:rPr lang="tr-TR" sz="2800" dirty="0" smtClean="0">
                <a:solidFill>
                  <a:srgbClr val="4C8A8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tr-TR" sz="2800" dirty="0">
              <a:solidFill>
                <a:srgbClr val="4C8A8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Unvan 1"/>
          <p:cNvSpPr txBox="1">
            <a:spLocks/>
          </p:cNvSpPr>
          <p:nvPr/>
        </p:nvSpPr>
        <p:spPr>
          <a:xfrm>
            <a:off x="3330051" y="4341169"/>
            <a:ext cx="232173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(…inanıyorum)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Unvan 1"/>
          <p:cNvSpPr txBox="1">
            <a:spLocks/>
          </p:cNvSpPr>
          <p:nvPr/>
        </p:nvSpPr>
        <p:spPr>
          <a:xfrm>
            <a:off x="951272" y="5065335"/>
            <a:ext cx="352731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tr-TR" sz="2800" dirty="0" err="1" smtClean="0">
                <a:solidFill>
                  <a:srgbClr val="4C8A8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tr-TR" sz="2800" dirty="0" smtClean="0">
                <a:solidFill>
                  <a:srgbClr val="4C8A8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4C8A8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</a:t>
            </a:r>
            <a:r>
              <a:rPr lang="tr-TR" sz="2800" dirty="0" smtClean="0">
                <a:solidFill>
                  <a:srgbClr val="4C8A8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4C8A8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opinion</a:t>
            </a:r>
            <a:r>
              <a:rPr lang="tr-TR" sz="2800" dirty="0" smtClean="0">
                <a:solidFill>
                  <a:srgbClr val="4C8A8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endParaRPr lang="tr-TR" sz="2800" dirty="0">
              <a:solidFill>
                <a:srgbClr val="4C8A8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Unvan 1"/>
          <p:cNvSpPr txBox="1">
            <a:spLocks/>
          </p:cNvSpPr>
          <p:nvPr/>
        </p:nvSpPr>
        <p:spPr>
          <a:xfrm>
            <a:off x="4042343" y="5065335"/>
            <a:ext cx="319670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(Benim fikrime göre…)</a:t>
            </a:r>
            <a:endParaRPr lang="tr-TR" sz="2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Sağ Köşeli Ayraç 31"/>
          <p:cNvSpPr/>
          <p:nvPr/>
        </p:nvSpPr>
        <p:spPr>
          <a:xfrm>
            <a:off x="2771387" y="1417558"/>
            <a:ext cx="318822" cy="1190119"/>
          </a:xfrm>
          <a:prstGeom prst="rightBracket">
            <a:avLst/>
          </a:prstGeom>
          <a:ln w="28575">
            <a:solidFill>
              <a:srgbClr val="4C8A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3" name="Sağ Köşeli Ayraç 32"/>
          <p:cNvSpPr/>
          <p:nvPr/>
        </p:nvSpPr>
        <p:spPr>
          <a:xfrm>
            <a:off x="3212538" y="2863331"/>
            <a:ext cx="318822" cy="1190119"/>
          </a:xfrm>
          <a:prstGeom prst="rightBracket">
            <a:avLst/>
          </a:prstGeom>
          <a:ln w="28575">
            <a:solidFill>
              <a:srgbClr val="4C8A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4" name="Unvan 1"/>
          <p:cNvSpPr txBox="1">
            <a:spLocks/>
          </p:cNvSpPr>
          <p:nvPr/>
        </p:nvSpPr>
        <p:spPr>
          <a:xfrm>
            <a:off x="5280042" y="3314738"/>
            <a:ext cx="6682203" cy="69054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my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opinion</a:t>
            </a:r>
            <a:r>
              <a:rPr lang="tr-T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most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life-</a:t>
            </a:r>
            <a:r>
              <a:rPr lang="tr-T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changing</a:t>
            </a:r>
            <a:r>
              <a:rPr lang="tr-T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invention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computer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tr-TR" sz="24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Unvan 1"/>
          <p:cNvSpPr txBox="1">
            <a:spLocks/>
          </p:cNvSpPr>
          <p:nvPr/>
        </p:nvSpPr>
        <p:spPr>
          <a:xfrm>
            <a:off x="5695427" y="3829233"/>
            <a:ext cx="5851432" cy="667422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(Bana göre, hayatı en çok değiştiren icat bilgisayardır.)</a:t>
            </a:r>
          </a:p>
        </p:txBody>
      </p:sp>
    </p:spTree>
    <p:extLst>
      <p:ext uri="{BB962C8B-B14F-4D97-AF65-F5344CB8AC3E}">
        <p14:creationId xmlns:p14="http://schemas.microsoft.com/office/powerpoint/2010/main" val="102629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 animBg="1"/>
      <p:bldP spid="33" grpId="0" animBg="1"/>
      <p:bldP spid="34" grpId="0"/>
      <p:bldP spid="3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961317" y="1174822"/>
            <a:ext cx="8269367" cy="387759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88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88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Simple </a:t>
            </a:r>
            <a:r>
              <a:rPr lang="tr-TR" sz="88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</a:t>
            </a:r>
            <a:r>
              <a:rPr lang="tr-TR" sz="88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Tense</a:t>
            </a:r>
            <a:endParaRPr lang="tr-TR" sz="7200" b="1" dirty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105274" y="4045536"/>
            <a:ext cx="3981451" cy="100688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7AB2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(Geçmiş Zaman)</a:t>
            </a:r>
            <a:endParaRPr lang="tr-TR" sz="3600" dirty="0">
              <a:solidFill>
                <a:srgbClr val="7AB2D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066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lt Başlık 2"/>
          <p:cNvSpPr txBox="1">
            <a:spLocks/>
          </p:cNvSpPr>
          <p:nvPr/>
        </p:nvSpPr>
        <p:spPr>
          <a:xfrm>
            <a:off x="1230536" y="1864743"/>
            <a:ext cx="1216443" cy="26318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  <a:p>
            <a:endParaRPr lang="tr-T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Alt Başlık 2"/>
          <p:cNvSpPr txBox="1">
            <a:spLocks/>
          </p:cNvSpPr>
          <p:nvPr/>
        </p:nvSpPr>
        <p:spPr>
          <a:xfrm>
            <a:off x="1213554" y="3475337"/>
            <a:ext cx="1216443" cy="13084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endParaRPr lang="tr-T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Alt Başlık 2"/>
          <p:cNvSpPr txBox="1">
            <a:spLocks/>
          </p:cNvSpPr>
          <p:nvPr/>
        </p:nvSpPr>
        <p:spPr>
          <a:xfrm>
            <a:off x="2463961" y="2461665"/>
            <a:ext cx="2579631" cy="13674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66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tr-TR" b="1" dirty="0" smtClean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(Fiil </a:t>
            </a:r>
            <a:r>
              <a:rPr lang="tr-TR" sz="2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ikinci halini 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alır.)</a:t>
            </a: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Düz Bağlayıcı 16"/>
          <p:cNvCxnSpPr/>
          <p:nvPr/>
        </p:nvCxnSpPr>
        <p:spPr>
          <a:xfrm>
            <a:off x="2382394" y="1661318"/>
            <a:ext cx="23057" cy="2978452"/>
          </a:xfrm>
          <a:prstGeom prst="line">
            <a:avLst/>
          </a:prstGeom>
          <a:ln w="19050">
            <a:solidFill>
              <a:srgbClr val="4A628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Unvan 1"/>
          <p:cNvSpPr txBox="1">
            <a:spLocks/>
          </p:cNvSpPr>
          <p:nvPr/>
        </p:nvSpPr>
        <p:spPr>
          <a:xfrm>
            <a:off x="1213554" y="738872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(+)</a:t>
            </a:r>
            <a:r>
              <a:rPr lang="tr-TR" sz="2800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Affirmative</a:t>
            </a:r>
            <a:r>
              <a:rPr lang="tr-TR" sz="2800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Form</a:t>
            </a:r>
            <a:endParaRPr lang="tr-TR" sz="2800" dirty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1"/>
          <p:cNvSpPr txBox="1">
            <a:spLocks/>
          </p:cNvSpPr>
          <p:nvPr/>
        </p:nvSpPr>
        <p:spPr>
          <a:xfrm>
            <a:off x="4882496" y="759640"/>
            <a:ext cx="293519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(Olumlu Cümle)</a:t>
            </a:r>
          </a:p>
        </p:txBody>
      </p:sp>
      <p:cxnSp>
        <p:nvCxnSpPr>
          <p:cNvPr id="28" name="Düz Bağlayıcı 27"/>
          <p:cNvCxnSpPr/>
          <p:nvPr/>
        </p:nvCxnSpPr>
        <p:spPr>
          <a:xfrm flipV="1">
            <a:off x="1571427" y="1231460"/>
            <a:ext cx="6167284" cy="24600"/>
          </a:xfrm>
          <a:prstGeom prst="line">
            <a:avLst/>
          </a:prstGeom>
          <a:ln w="28575">
            <a:solidFill>
              <a:srgbClr val="4A628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Unvan 1"/>
          <p:cNvSpPr txBox="1">
            <a:spLocks/>
          </p:cNvSpPr>
          <p:nvPr/>
        </p:nvSpPr>
        <p:spPr>
          <a:xfrm>
            <a:off x="6129015" y="1740106"/>
            <a:ext cx="5046273" cy="315277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Olumlu cümle kurarken tüm öznelerde fiil </a:t>
            </a:r>
            <a:r>
              <a:rPr lang="tr-TR" sz="2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Halinde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kullanılır.</a:t>
            </a:r>
          </a:p>
        </p:txBody>
      </p:sp>
      <p:sp>
        <p:nvSpPr>
          <p:cNvPr id="32" name="Alt Başlık 2"/>
          <p:cNvSpPr txBox="1">
            <a:spLocks/>
          </p:cNvSpPr>
          <p:nvPr/>
        </p:nvSpPr>
        <p:spPr>
          <a:xfrm>
            <a:off x="1490147" y="5120144"/>
            <a:ext cx="4638868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fix</a:t>
            </a:r>
            <a:r>
              <a:rPr lang="tr-TR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3" name="Alt Başlık 2"/>
          <p:cNvSpPr txBox="1">
            <a:spLocks/>
          </p:cNvSpPr>
          <p:nvPr/>
        </p:nvSpPr>
        <p:spPr>
          <a:xfrm>
            <a:off x="1490147" y="5660437"/>
            <a:ext cx="4638868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won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prize.</a:t>
            </a:r>
          </a:p>
        </p:txBody>
      </p:sp>
      <p:sp>
        <p:nvSpPr>
          <p:cNvPr id="34" name="Unvan 1"/>
          <p:cNvSpPr txBox="1">
            <a:spLocks/>
          </p:cNvSpPr>
          <p:nvPr/>
        </p:nvSpPr>
        <p:spPr>
          <a:xfrm>
            <a:off x="5026219" y="5103637"/>
            <a:ext cx="416443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 makineyi tamir et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sp>
        <p:nvSpPr>
          <p:cNvPr id="35" name="Unvan 1"/>
          <p:cNvSpPr txBox="1">
            <a:spLocks/>
          </p:cNvSpPr>
          <p:nvPr/>
        </p:nvSpPr>
        <p:spPr>
          <a:xfrm>
            <a:off x="4537125" y="5643930"/>
            <a:ext cx="36259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(O, ödül kazan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dı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2596" y="2944460"/>
            <a:ext cx="372032" cy="37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8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31" grpId="0"/>
      <p:bldP spid="32" grpId="0"/>
      <p:bldP spid="33" grpId="0"/>
      <p:bldP spid="34" grpId="0"/>
      <p:bldP spid="3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 txBox="1">
            <a:spLocks/>
          </p:cNvSpPr>
          <p:nvPr/>
        </p:nvSpPr>
        <p:spPr>
          <a:xfrm>
            <a:off x="1575973" y="654335"/>
            <a:ext cx="9281324" cy="79681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Fiiler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 haline dönüşürken 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«-</a:t>
            </a:r>
            <a:r>
              <a:rPr lang="tr-TR" sz="24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eki alır. Ancak bazı fiiller bu kurala uymaz ve dönüşüme uğrarlar. Bu fiillere </a:t>
            </a:r>
            <a:r>
              <a:rPr lang="tr-TR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düzensiz fiiller 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denir.</a:t>
            </a: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1784193" y="3904649"/>
            <a:ext cx="3282722" cy="64894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Regular</a:t>
            </a:r>
            <a:r>
              <a:rPr lang="tr-TR" sz="28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Verbs</a:t>
            </a:r>
            <a:endParaRPr lang="tr-TR" sz="2800" b="1" dirty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şağı Ok 6"/>
          <p:cNvSpPr/>
          <p:nvPr/>
        </p:nvSpPr>
        <p:spPr>
          <a:xfrm rot="2458513">
            <a:off x="3880835" y="2774912"/>
            <a:ext cx="363955" cy="1099918"/>
          </a:xfrm>
          <a:prstGeom prst="downArrow">
            <a:avLst/>
          </a:prstGeom>
          <a:solidFill>
            <a:srgbClr val="7AB2D3"/>
          </a:solidFill>
          <a:ln>
            <a:solidFill>
              <a:srgbClr val="4A6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Aşağı Ok 7"/>
          <p:cNvSpPr/>
          <p:nvPr/>
        </p:nvSpPr>
        <p:spPr>
          <a:xfrm rot="19250631">
            <a:off x="7589533" y="2768095"/>
            <a:ext cx="363955" cy="1099918"/>
          </a:xfrm>
          <a:prstGeom prst="downArrow">
            <a:avLst/>
          </a:prstGeom>
          <a:solidFill>
            <a:srgbClr val="7AB2D3"/>
          </a:solidFill>
          <a:ln>
            <a:solidFill>
              <a:srgbClr val="4A6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3564794" y="1569095"/>
            <a:ext cx="4695091" cy="120759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88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54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tr-TR" sz="88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sz="8800" b="1" dirty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6927948" y="3937646"/>
            <a:ext cx="2779076" cy="582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Irregular</a:t>
            </a:r>
            <a:r>
              <a:rPr lang="tr-TR" sz="28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Verbs</a:t>
            </a:r>
            <a:endParaRPr lang="tr-TR" sz="2800" b="1" dirty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2219493" y="4373775"/>
            <a:ext cx="2412122" cy="45011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smtClean="0">
                <a:solidFill>
                  <a:srgbClr val="7AB2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(Düzenli Fiiller)</a:t>
            </a:r>
            <a:endParaRPr lang="tr-TR" sz="2000" b="1" dirty="0">
              <a:solidFill>
                <a:srgbClr val="7AB2D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7111425" y="4373775"/>
            <a:ext cx="2412122" cy="45011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smtClean="0">
                <a:solidFill>
                  <a:srgbClr val="7AB2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(Düzensiz Fiiller)</a:t>
            </a:r>
            <a:endParaRPr lang="tr-TR" sz="2000" b="1" dirty="0">
              <a:solidFill>
                <a:srgbClr val="7AB2D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1969498" y="4823885"/>
            <a:ext cx="105141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Fix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3456212" y="4823885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Fixed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Düz Ok Bağlayıcısı 14"/>
          <p:cNvCxnSpPr/>
          <p:nvPr/>
        </p:nvCxnSpPr>
        <p:spPr>
          <a:xfrm flipV="1">
            <a:off x="3020912" y="5059767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Unvan 1"/>
          <p:cNvSpPr txBox="1">
            <a:spLocks/>
          </p:cNvSpPr>
          <p:nvPr/>
        </p:nvSpPr>
        <p:spPr>
          <a:xfrm>
            <a:off x="1969498" y="5202528"/>
            <a:ext cx="105141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Stay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1"/>
          <p:cNvSpPr txBox="1">
            <a:spLocks/>
          </p:cNvSpPr>
          <p:nvPr/>
        </p:nvSpPr>
        <p:spPr>
          <a:xfrm>
            <a:off x="3456212" y="5202528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Stayed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Düz Ok Bağlayıcısı 17"/>
          <p:cNvCxnSpPr/>
          <p:nvPr/>
        </p:nvCxnSpPr>
        <p:spPr>
          <a:xfrm flipV="1">
            <a:off x="3020912" y="5438410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Unvan 1"/>
          <p:cNvSpPr txBox="1">
            <a:spLocks/>
          </p:cNvSpPr>
          <p:nvPr/>
        </p:nvSpPr>
        <p:spPr>
          <a:xfrm>
            <a:off x="6866420" y="4818041"/>
            <a:ext cx="105141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</a:t>
            </a:r>
          </a:p>
        </p:txBody>
      </p:sp>
      <p:sp>
        <p:nvSpPr>
          <p:cNvPr id="20" name="Unvan 1"/>
          <p:cNvSpPr txBox="1">
            <a:spLocks/>
          </p:cNvSpPr>
          <p:nvPr/>
        </p:nvSpPr>
        <p:spPr>
          <a:xfrm>
            <a:off x="8353134" y="4818041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Won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Düz Ok Bağlayıcısı 20"/>
          <p:cNvCxnSpPr/>
          <p:nvPr/>
        </p:nvCxnSpPr>
        <p:spPr>
          <a:xfrm flipV="1">
            <a:off x="7917834" y="5053923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Unvan 1"/>
          <p:cNvSpPr txBox="1">
            <a:spLocks/>
          </p:cNvSpPr>
          <p:nvPr/>
        </p:nvSpPr>
        <p:spPr>
          <a:xfrm>
            <a:off x="6866420" y="5205433"/>
            <a:ext cx="105141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</a:t>
            </a:r>
          </a:p>
        </p:txBody>
      </p:sp>
      <p:sp>
        <p:nvSpPr>
          <p:cNvPr id="23" name="Unvan 1"/>
          <p:cNvSpPr txBox="1">
            <a:spLocks/>
          </p:cNvSpPr>
          <p:nvPr/>
        </p:nvSpPr>
        <p:spPr>
          <a:xfrm>
            <a:off x="8353134" y="5205433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Düz Ok Bağlayıcısı 23"/>
          <p:cNvCxnSpPr/>
          <p:nvPr/>
        </p:nvCxnSpPr>
        <p:spPr>
          <a:xfrm flipV="1">
            <a:off x="7917834" y="5441315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708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19" grpId="0"/>
      <p:bldP spid="20" grpId="0"/>
      <p:bldP spid="22" grpId="0"/>
      <p:bldP spid="2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364804" y="320781"/>
            <a:ext cx="4634463" cy="68027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0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Regular</a:t>
            </a:r>
            <a:r>
              <a:rPr lang="tr-TR" sz="40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40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Verbs</a:t>
            </a:r>
            <a:endParaRPr lang="tr-TR" sz="3200" b="1" dirty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4752105" y="397610"/>
            <a:ext cx="3061892" cy="53207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7AB2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(Düzenli Fiiller)</a:t>
            </a:r>
            <a:endParaRPr lang="tr-TR" sz="2000" b="1" dirty="0">
              <a:solidFill>
                <a:srgbClr val="7AB2D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036949" y="1198920"/>
            <a:ext cx="10118103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Düzenli fiiller genellikle 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«-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tr-TR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ekini alır. </a:t>
            </a: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1611963" y="1766816"/>
            <a:ext cx="88836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</a:t>
            </a: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2963641" y="1766815"/>
            <a:ext cx="116845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start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endParaRPr lang="tr-TR" sz="20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Düz Ok Bağlayıcısı 6"/>
          <p:cNvCxnSpPr/>
          <p:nvPr/>
        </p:nvCxnSpPr>
        <p:spPr>
          <a:xfrm flipV="1">
            <a:off x="2500326" y="2002697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Unvan 1"/>
          <p:cNvSpPr txBox="1">
            <a:spLocks/>
          </p:cNvSpPr>
          <p:nvPr/>
        </p:nvSpPr>
        <p:spPr>
          <a:xfrm>
            <a:off x="5514379" y="1766815"/>
            <a:ext cx="92948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</a:t>
            </a:r>
            <a:endParaRPr lang="tr-T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6886514" y="1766815"/>
            <a:ext cx="112401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visit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endParaRPr lang="tr-TR" sz="20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Düz Ok Bağlayıcısı 9"/>
          <p:cNvCxnSpPr/>
          <p:nvPr/>
        </p:nvCxnSpPr>
        <p:spPr>
          <a:xfrm flipV="1">
            <a:off x="6443860" y="1999791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Unvan 1"/>
          <p:cNvSpPr txBox="1">
            <a:spLocks/>
          </p:cNvSpPr>
          <p:nvPr/>
        </p:nvSpPr>
        <p:spPr>
          <a:xfrm>
            <a:off x="1036949" y="2460664"/>
            <a:ext cx="10118103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Not: 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Fiilin son harfi «-e» ise fiil sadece 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«-d» 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ekini alır.</a:t>
            </a:r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1276349" y="3021538"/>
            <a:ext cx="138702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graduate</a:t>
            </a:r>
            <a:endParaRPr lang="tr-T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3106031" y="3021537"/>
            <a:ext cx="164694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graduate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endParaRPr lang="tr-TR" sz="20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Düz Ok Bağlayıcısı 13"/>
          <p:cNvCxnSpPr/>
          <p:nvPr/>
        </p:nvCxnSpPr>
        <p:spPr>
          <a:xfrm flipV="1">
            <a:off x="2663377" y="3257419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Unvan 1"/>
          <p:cNvSpPr txBox="1">
            <a:spLocks/>
          </p:cNvSpPr>
          <p:nvPr/>
        </p:nvSpPr>
        <p:spPr>
          <a:xfrm>
            <a:off x="5681919" y="3021537"/>
            <a:ext cx="133695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prepare</a:t>
            </a:r>
            <a:endParaRPr lang="tr-T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Unvan 1"/>
          <p:cNvSpPr txBox="1">
            <a:spLocks/>
          </p:cNvSpPr>
          <p:nvPr/>
        </p:nvSpPr>
        <p:spPr>
          <a:xfrm>
            <a:off x="7461528" y="3021537"/>
            <a:ext cx="15300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prepare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endParaRPr lang="tr-TR" sz="20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Düz Ok Bağlayıcısı 16"/>
          <p:cNvCxnSpPr/>
          <p:nvPr/>
        </p:nvCxnSpPr>
        <p:spPr>
          <a:xfrm flipV="1">
            <a:off x="7018874" y="3254513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Unvan 1"/>
          <p:cNvSpPr txBox="1">
            <a:spLocks/>
          </p:cNvSpPr>
          <p:nvPr/>
        </p:nvSpPr>
        <p:spPr>
          <a:xfrm>
            <a:off x="1036949" y="3736997"/>
            <a:ext cx="10118103" cy="69384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Not: 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Fiil «-y» harfiyle bitiyorsa ve «-y» den önceki harf sessiz ise «-y» harfi düşer ve fiil 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«-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ied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ekini alır,</a:t>
            </a:r>
          </a:p>
        </p:txBody>
      </p:sp>
      <p:sp>
        <p:nvSpPr>
          <p:cNvPr id="19" name="Unvan 1"/>
          <p:cNvSpPr txBox="1">
            <a:spLocks/>
          </p:cNvSpPr>
          <p:nvPr/>
        </p:nvSpPr>
        <p:spPr>
          <a:xfrm>
            <a:off x="1611963" y="4437236"/>
            <a:ext cx="105141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study</a:t>
            </a:r>
            <a:endParaRPr lang="tr-T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Unvan 1"/>
          <p:cNvSpPr txBox="1">
            <a:spLocks/>
          </p:cNvSpPr>
          <p:nvPr/>
        </p:nvSpPr>
        <p:spPr>
          <a:xfrm>
            <a:off x="3106031" y="4437235"/>
            <a:ext cx="137072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ied</a:t>
            </a:r>
            <a:endParaRPr lang="tr-TR" sz="20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1" name="Düz Ok Bağlayıcısı 20"/>
          <p:cNvCxnSpPr/>
          <p:nvPr/>
        </p:nvCxnSpPr>
        <p:spPr>
          <a:xfrm flipV="1">
            <a:off x="2663377" y="4673117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Unvan 1"/>
          <p:cNvSpPr txBox="1">
            <a:spLocks/>
          </p:cNvSpPr>
          <p:nvPr/>
        </p:nvSpPr>
        <p:spPr>
          <a:xfrm>
            <a:off x="5781674" y="4437235"/>
            <a:ext cx="79454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try</a:t>
            </a:r>
            <a:endParaRPr lang="tr-T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Unvan 1"/>
          <p:cNvSpPr txBox="1">
            <a:spLocks/>
          </p:cNvSpPr>
          <p:nvPr/>
        </p:nvSpPr>
        <p:spPr>
          <a:xfrm>
            <a:off x="7018874" y="4437235"/>
            <a:ext cx="99165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ied</a:t>
            </a:r>
            <a:endParaRPr lang="tr-TR" sz="20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Düz Ok Bağlayıcısı 23"/>
          <p:cNvCxnSpPr/>
          <p:nvPr/>
        </p:nvCxnSpPr>
        <p:spPr>
          <a:xfrm flipV="1">
            <a:off x="6576220" y="4670211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Unvan 1"/>
          <p:cNvSpPr txBox="1">
            <a:spLocks/>
          </p:cNvSpPr>
          <p:nvPr/>
        </p:nvSpPr>
        <p:spPr>
          <a:xfrm>
            <a:off x="1036949" y="5136164"/>
            <a:ext cx="10118103" cy="46087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«-y» harfi bir sesli harften sonra gelir ise fiil 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«-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tr-TR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ekini alır.</a:t>
            </a:r>
          </a:p>
        </p:txBody>
      </p:sp>
      <p:sp>
        <p:nvSpPr>
          <p:cNvPr id="26" name="Unvan 1"/>
          <p:cNvSpPr txBox="1">
            <a:spLocks/>
          </p:cNvSpPr>
          <p:nvPr/>
        </p:nvSpPr>
        <p:spPr>
          <a:xfrm>
            <a:off x="1750201" y="5579960"/>
            <a:ext cx="91317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endParaRPr lang="tr-T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1"/>
          <p:cNvSpPr txBox="1">
            <a:spLocks/>
          </p:cNvSpPr>
          <p:nvPr/>
        </p:nvSpPr>
        <p:spPr>
          <a:xfrm>
            <a:off x="3106033" y="5579959"/>
            <a:ext cx="129629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endParaRPr lang="tr-TR" sz="20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Düz Ok Bağlayıcısı 27"/>
          <p:cNvCxnSpPr/>
          <p:nvPr/>
        </p:nvCxnSpPr>
        <p:spPr>
          <a:xfrm flipV="1">
            <a:off x="2663379" y="5815841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Unvan 1"/>
          <p:cNvSpPr txBox="1">
            <a:spLocks/>
          </p:cNvSpPr>
          <p:nvPr/>
        </p:nvSpPr>
        <p:spPr>
          <a:xfrm>
            <a:off x="5758163" y="5577254"/>
            <a:ext cx="9650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stay</a:t>
            </a:r>
            <a:endParaRPr lang="tr-T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Unvan 1"/>
          <p:cNvSpPr txBox="1">
            <a:spLocks/>
          </p:cNvSpPr>
          <p:nvPr/>
        </p:nvSpPr>
        <p:spPr>
          <a:xfrm>
            <a:off x="7165857" y="5577254"/>
            <a:ext cx="122566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stay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</a:t>
            </a:r>
            <a:endParaRPr lang="tr-TR" sz="20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1" name="Düz Ok Bağlayıcısı 30"/>
          <p:cNvCxnSpPr/>
          <p:nvPr/>
        </p:nvCxnSpPr>
        <p:spPr>
          <a:xfrm flipV="1">
            <a:off x="6723203" y="5810230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3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1" grpId="0"/>
      <p:bldP spid="12" grpId="0"/>
      <p:bldP spid="13" grpId="0"/>
      <p:bldP spid="15" grpId="0"/>
      <p:bldP spid="16" grpId="0"/>
      <p:bldP spid="18" grpId="0"/>
      <p:bldP spid="19" grpId="0"/>
      <p:bldP spid="20" grpId="0"/>
      <p:bldP spid="22" grpId="0"/>
      <p:bldP spid="23" grpId="0"/>
      <p:bldP spid="25" grpId="0"/>
      <p:bldP spid="26" grpId="0"/>
      <p:bldP spid="27" grpId="0"/>
      <p:bldP spid="29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96" y="3208872"/>
            <a:ext cx="2611911" cy="2611911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84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1785492" y="221839"/>
            <a:ext cx="4634463" cy="68027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40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Irregular</a:t>
            </a:r>
            <a:r>
              <a:rPr lang="tr-TR" sz="40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40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Verbs</a:t>
            </a:r>
            <a:endParaRPr lang="tr-TR" sz="3200" b="1" dirty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5179623" y="296329"/>
            <a:ext cx="3061892" cy="53207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b="1" dirty="0" smtClean="0">
                <a:solidFill>
                  <a:srgbClr val="7AB2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(Düzensiz Fiiller)</a:t>
            </a:r>
            <a:endParaRPr lang="tr-TR" sz="2000" b="1" dirty="0">
              <a:solidFill>
                <a:srgbClr val="7AB2D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785492" y="1439391"/>
            <a:ext cx="164119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(Olmak)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3816114" y="1439391"/>
            <a:ext cx="176414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Were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Düz Ok Bağlayıcısı 5"/>
          <p:cNvCxnSpPr/>
          <p:nvPr/>
        </p:nvCxnSpPr>
        <p:spPr>
          <a:xfrm flipV="1">
            <a:off x="3352800" y="1654476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Unvan 1"/>
          <p:cNvSpPr txBox="1">
            <a:spLocks/>
          </p:cNvSpPr>
          <p:nvPr/>
        </p:nvSpPr>
        <p:spPr>
          <a:xfrm>
            <a:off x="1785492" y="2074921"/>
            <a:ext cx="164119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Become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(Olmak)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Unvan 1"/>
          <p:cNvSpPr txBox="1">
            <a:spLocks/>
          </p:cNvSpPr>
          <p:nvPr/>
        </p:nvSpPr>
        <p:spPr>
          <a:xfrm>
            <a:off x="3816115" y="2074921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Became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Düz Ok Bağlayıcısı 8"/>
          <p:cNvCxnSpPr/>
          <p:nvPr/>
        </p:nvCxnSpPr>
        <p:spPr>
          <a:xfrm flipV="1">
            <a:off x="3352800" y="2290006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Unvan 1"/>
          <p:cNvSpPr txBox="1">
            <a:spLocks/>
          </p:cNvSpPr>
          <p:nvPr/>
        </p:nvSpPr>
        <p:spPr>
          <a:xfrm>
            <a:off x="1785492" y="2704737"/>
            <a:ext cx="164119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Begin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(Başlamak)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3816115" y="2704737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Began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Düz Ok Bağlayıcısı 11"/>
          <p:cNvCxnSpPr/>
          <p:nvPr/>
        </p:nvCxnSpPr>
        <p:spPr>
          <a:xfrm flipV="1">
            <a:off x="3352800" y="2919822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Unvan 1"/>
          <p:cNvSpPr txBox="1">
            <a:spLocks/>
          </p:cNvSpPr>
          <p:nvPr/>
        </p:nvSpPr>
        <p:spPr>
          <a:xfrm>
            <a:off x="1785492" y="3340115"/>
            <a:ext cx="164119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Break </a:t>
            </a:r>
            <a:r>
              <a:rPr lang="tr-T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(Kırmak/Bozulmak) </a:t>
            </a:r>
            <a:endParaRPr lang="tr-TR" sz="18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3816115" y="3340115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Broke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Düz Ok Bağlayıcısı 14"/>
          <p:cNvCxnSpPr/>
          <p:nvPr/>
        </p:nvCxnSpPr>
        <p:spPr>
          <a:xfrm flipV="1">
            <a:off x="3352800" y="3555200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Unvan 1"/>
          <p:cNvSpPr txBox="1">
            <a:spLocks/>
          </p:cNvSpPr>
          <p:nvPr/>
        </p:nvSpPr>
        <p:spPr>
          <a:xfrm>
            <a:off x="1785492" y="3939711"/>
            <a:ext cx="164119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Bring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(Getirmek)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1"/>
          <p:cNvSpPr txBox="1">
            <a:spLocks/>
          </p:cNvSpPr>
          <p:nvPr/>
        </p:nvSpPr>
        <p:spPr>
          <a:xfrm>
            <a:off x="3816115" y="3939711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Brought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Düz Ok Bağlayıcısı 17"/>
          <p:cNvCxnSpPr/>
          <p:nvPr/>
        </p:nvCxnSpPr>
        <p:spPr>
          <a:xfrm flipV="1">
            <a:off x="3352800" y="4154796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Unvan 1"/>
          <p:cNvSpPr txBox="1">
            <a:spLocks/>
          </p:cNvSpPr>
          <p:nvPr/>
        </p:nvSpPr>
        <p:spPr>
          <a:xfrm>
            <a:off x="1785492" y="4539307"/>
            <a:ext cx="164119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(İnşa etmek) </a:t>
            </a:r>
            <a:endParaRPr lang="tr-T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Unvan 1"/>
          <p:cNvSpPr txBox="1">
            <a:spLocks/>
          </p:cNvSpPr>
          <p:nvPr/>
        </p:nvSpPr>
        <p:spPr>
          <a:xfrm>
            <a:off x="3816115" y="4539307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Düz Ok Bağlayıcısı 23"/>
          <p:cNvCxnSpPr/>
          <p:nvPr/>
        </p:nvCxnSpPr>
        <p:spPr>
          <a:xfrm flipV="1">
            <a:off x="3352800" y="4754392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Unvan 1"/>
          <p:cNvSpPr txBox="1">
            <a:spLocks/>
          </p:cNvSpPr>
          <p:nvPr/>
        </p:nvSpPr>
        <p:spPr>
          <a:xfrm>
            <a:off x="1785492" y="5138903"/>
            <a:ext cx="164119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Buy   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(Satın almak)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Unvan 1"/>
          <p:cNvSpPr txBox="1">
            <a:spLocks/>
          </p:cNvSpPr>
          <p:nvPr/>
        </p:nvSpPr>
        <p:spPr>
          <a:xfrm>
            <a:off x="3816115" y="5138903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Bought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7" name="Düz Ok Bağlayıcısı 26"/>
          <p:cNvCxnSpPr/>
          <p:nvPr/>
        </p:nvCxnSpPr>
        <p:spPr>
          <a:xfrm flipV="1">
            <a:off x="3352800" y="5353988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Unvan 1"/>
          <p:cNvSpPr txBox="1">
            <a:spLocks/>
          </p:cNvSpPr>
          <p:nvPr/>
        </p:nvSpPr>
        <p:spPr>
          <a:xfrm>
            <a:off x="1785492" y="5738499"/>
            <a:ext cx="164119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Catch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(Yakalamak)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Unvan 1"/>
          <p:cNvSpPr txBox="1">
            <a:spLocks/>
          </p:cNvSpPr>
          <p:nvPr/>
        </p:nvSpPr>
        <p:spPr>
          <a:xfrm>
            <a:off x="3816115" y="5738499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Caught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0" name="Düz Ok Bağlayıcısı 29"/>
          <p:cNvCxnSpPr/>
          <p:nvPr/>
        </p:nvCxnSpPr>
        <p:spPr>
          <a:xfrm flipV="1">
            <a:off x="3352800" y="5953584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Unvan 1"/>
          <p:cNvSpPr txBox="1">
            <a:spLocks/>
          </p:cNvSpPr>
          <p:nvPr/>
        </p:nvSpPr>
        <p:spPr>
          <a:xfrm>
            <a:off x="6408321" y="1439391"/>
            <a:ext cx="157894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Choose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(Seçmek)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Unvan 1"/>
          <p:cNvSpPr txBox="1">
            <a:spLocks/>
          </p:cNvSpPr>
          <p:nvPr/>
        </p:nvSpPr>
        <p:spPr>
          <a:xfrm>
            <a:off x="8450579" y="1439391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Chose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3" name="Düz Ok Bağlayıcısı 32"/>
          <p:cNvCxnSpPr/>
          <p:nvPr/>
        </p:nvCxnSpPr>
        <p:spPr>
          <a:xfrm flipV="1">
            <a:off x="7987264" y="1654476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Unvan 1"/>
          <p:cNvSpPr txBox="1">
            <a:spLocks/>
          </p:cNvSpPr>
          <p:nvPr/>
        </p:nvSpPr>
        <p:spPr>
          <a:xfrm>
            <a:off x="6408321" y="2074921"/>
            <a:ext cx="157894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(Gelmek)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Unvan 1"/>
          <p:cNvSpPr txBox="1">
            <a:spLocks/>
          </p:cNvSpPr>
          <p:nvPr/>
        </p:nvSpPr>
        <p:spPr>
          <a:xfrm>
            <a:off x="8450579" y="2074921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Came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6" name="Düz Ok Bağlayıcısı 35"/>
          <p:cNvCxnSpPr/>
          <p:nvPr/>
        </p:nvCxnSpPr>
        <p:spPr>
          <a:xfrm flipV="1">
            <a:off x="7987264" y="2290006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Unvan 1"/>
          <p:cNvSpPr txBox="1">
            <a:spLocks/>
          </p:cNvSpPr>
          <p:nvPr/>
        </p:nvSpPr>
        <p:spPr>
          <a:xfrm>
            <a:off x="6408321" y="2704737"/>
            <a:ext cx="157894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Cut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(Kesmek)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Unvan 1"/>
          <p:cNvSpPr txBox="1">
            <a:spLocks/>
          </p:cNvSpPr>
          <p:nvPr/>
        </p:nvSpPr>
        <p:spPr>
          <a:xfrm>
            <a:off x="8450579" y="2704737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9" name="Düz Ok Bağlayıcısı 38"/>
          <p:cNvCxnSpPr/>
          <p:nvPr/>
        </p:nvCxnSpPr>
        <p:spPr>
          <a:xfrm flipV="1">
            <a:off x="7987264" y="2919822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Unvan 1"/>
          <p:cNvSpPr txBox="1">
            <a:spLocks/>
          </p:cNvSpPr>
          <p:nvPr/>
        </p:nvSpPr>
        <p:spPr>
          <a:xfrm>
            <a:off x="6408321" y="3334553"/>
            <a:ext cx="157894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(Yapmak)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Unvan 1"/>
          <p:cNvSpPr txBox="1">
            <a:spLocks/>
          </p:cNvSpPr>
          <p:nvPr/>
        </p:nvSpPr>
        <p:spPr>
          <a:xfrm>
            <a:off x="8450579" y="3334553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2" name="Düz Ok Bağlayıcısı 41"/>
          <p:cNvCxnSpPr/>
          <p:nvPr/>
        </p:nvCxnSpPr>
        <p:spPr>
          <a:xfrm flipV="1">
            <a:off x="7987264" y="3549638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Unvan 1"/>
          <p:cNvSpPr txBox="1">
            <a:spLocks/>
          </p:cNvSpPr>
          <p:nvPr/>
        </p:nvSpPr>
        <p:spPr>
          <a:xfrm>
            <a:off x="6408321" y="3939711"/>
            <a:ext cx="157894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Draw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(Çizmek)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Unvan 1"/>
          <p:cNvSpPr txBox="1">
            <a:spLocks/>
          </p:cNvSpPr>
          <p:nvPr/>
        </p:nvSpPr>
        <p:spPr>
          <a:xfrm>
            <a:off x="8450579" y="3939711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Drew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5" name="Düz Ok Bağlayıcısı 44"/>
          <p:cNvCxnSpPr/>
          <p:nvPr/>
        </p:nvCxnSpPr>
        <p:spPr>
          <a:xfrm flipV="1">
            <a:off x="7987264" y="4154796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Unvan 1"/>
          <p:cNvSpPr txBox="1">
            <a:spLocks/>
          </p:cNvSpPr>
          <p:nvPr/>
        </p:nvSpPr>
        <p:spPr>
          <a:xfrm>
            <a:off x="6408321" y="4541049"/>
            <a:ext cx="157894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Drive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(Sürmek)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Unvan 1"/>
          <p:cNvSpPr txBox="1">
            <a:spLocks/>
          </p:cNvSpPr>
          <p:nvPr/>
        </p:nvSpPr>
        <p:spPr>
          <a:xfrm>
            <a:off x="8450579" y="4541049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Drove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2" name="Düz Ok Bağlayıcısı 51"/>
          <p:cNvCxnSpPr/>
          <p:nvPr/>
        </p:nvCxnSpPr>
        <p:spPr>
          <a:xfrm flipV="1">
            <a:off x="7987264" y="4756134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Unvan 1"/>
          <p:cNvSpPr txBox="1">
            <a:spLocks/>
          </p:cNvSpPr>
          <p:nvPr/>
        </p:nvSpPr>
        <p:spPr>
          <a:xfrm>
            <a:off x="6408321" y="5138903"/>
            <a:ext cx="157894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Eat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(Yemek)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Unvan 1"/>
          <p:cNvSpPr txBox="1">
            <a:spLocks/>
          </p:cNvSpPr>
          <p:nvPr/>
        </p:nvSpPr>
        <p:spPr>
          <a:xfrm>
            <a:off x="8450579" y="5138903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Ate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5" name="Düz Ok Bağlayıcısı 54"/>
          <p:cNvCxnSpPr/>
          <p:nvPr/>
        </p:nvCxnSpPr>
        <p:spPr>
          <a:xfrm flipV="1">
            <a:off x="7987264" y="5353988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Unvan 1"/>
          <p:cNvSpPr txBox="1">
            <a:spLocks/>
          </p:cNvSpPr>
          <p:nvPr/>
        </p:nvSpPr>
        <p:spPr>
          <a:xfrm>
            <a:off x="6408321" y="5738894"/>
            <a:ext cx="157894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Fall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(Düşmek)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Unvan 1"/>
          <p:cNvSpPr txBox="1">
            <a:spLocks/>
          </p:cNvSpPr>
          <p:nvPr/>
        </p:nvSpPr>
        <p:spPr>
          <a:xfrm>
            <a:off x="8450579" y="5736756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Fell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1" name="Düz Ok Bağlayıcısı 60"/>
          <p:cNvCxnSpPr/>
          <p:nvPr/>
        </p:nvCxnSpPr>
        <p:spPr>
          <a:xfrm flipV="1">
            <a:off x="7987264" y="5951841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Unvan 1"/>
          <p:cNvSpPr txBox="1">
            <a:spLocks/>
          </p:cNvSpPr>
          <p:nvPr/>
        </p:nvSpPr>
        <p:spPr>
          <a:xfrm>
            <a:off x="3969443" y="936263"/>
            <a:ext cx="783158" cy="66423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tr-TR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Unvan 1"/>
          <p:cNvSpPr txBox="1">
            <a:spLocks/>
          </p:cNvSpPr>
          <p:nvPr/>
        </p:nvSpPr>
        <p:spPr>
          <a:xfrm>
            <a:off x="2483612" y="936263"/>
            <a:ext cx="783158" cy="66423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tr-TR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Unvan 1"/>
          <p:cNvSpPr txBox="1">
            <a:spLocks/>
          </p:cNvSpPr>
          <p:nvPr/>
        </p:nvSpPr>
        <p:spPr>
          <a:xfrm>
            <a:off x="8450579" y="936263"/>
            <a:ext cx="783158" cy="66423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tr-TR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Unvan 1"/>
          <p:cNvSpPr txBox="1">
            <a:spLocks/>
          </p:cNvSpPr>
          <p:nvPr/>
        </p:nvSpPr>
        <p:spPr>
          <a:xfrm>
            <a:off x="7037669" y="932416"/>
            <a:ext cx="783158" cy="66423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tr-TR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tr-TR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33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Unvan 1"/>
          <p:cNvSpPr txBox="1">
            <a:spLocks/>
          </p:cNvSpPr>
          <p:nvPr/>
        </p:nvSpPr>
        <p:spPr>
          <a:xfrm>
            <a:off x="1830672" y="870310"/>
            <a:ext cx="161246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Feel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(Hissetmek)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Unvan 1"/>
          <p:cNvSpPr txBox="1">
            <a:spLocks/>
          </p:cNvSpPr>
          <p:nvPr/>
        </p:nvSpPr>
        <p:spPr>
          <a:xfrm>
            <a:off x="3898098" y="870310"/>
            <a:ext cx="1764145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Felt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2" name="Düz Ok Bağlayıcısı 51"/>
          <p:cNvCxnSpPr/>
          <p:nvPr/>
        </p:nvCxnSpPr>
        <p:spPr>
          <a:xfrm flipV="1">
            <a:off x="3434784" y="1085395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Unvan 1"/>
          <p:cNvSpPr txBox="1">
            <a:spLocks/>
          </p:cNvSpPr>
          <p:nvPr/>
        </p:nvSpPr>
        <p:spPr>
          <a:xfrm>
            <a:off x="1830672" y="1505840"/>
            <a:ext cx="161246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(Bulmak)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Unvan 1"/>
          <p:cNvSpPr txBox="1">
            <a:spLocks/>
          </p:cNvSpPr>
          <p:nvPr/>
        </p:nvSpPr>
        <p:spPr>
          <a:xfrm>
            <a:off x="3898099" y="1505840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Found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5" name="Düz Ok Bağlayıcısı 54"/>
          <p:cNvCxnSpPr/>
          <p:nvPr/>
        </p:nvCxnSpPr>
        <p:spPr>
          <a:xfrm flipV="1">
            <a:off x="3434784" y="1720925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Unvan 1"/>
          <p:cNvSpPr txBox="1">
            <a:spLocks/>
          </p:cNvSpPr>
          <p:nvPr/>
        </p:nvSpPr>
        <p:spPr>
          <a:xfrm>
            <a:off x="1830672" y="2135656"/>
            <a:ext cx="161246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Fly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(Uçmak)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Unvan 1"/>
          <p:cNvSpPr txBox="1">
            <a:spLocks/>
          </p:cNvSpPr>
          <p:nvPr/>
        </p:nvSpPr>
        <p:spPr>
          <a:xfrm>
            <a:off x="3898099" y="2135656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Flew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8" name="Düz Ok Bağlayıcısı 57"/>
          <p:cNvCxnSpPr/>
          <p:nvPr/>
        </p:nvCxnSpPr>
        <p:spPr>
          <a:xfrm flipV="1">
            <a:off x="3434784" y="2350741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Unvan 1"/>
          <p:cNvSpPr txBox="1">
            <a:spLocks/>
          </p:cNvSpPr>
          <p:nvPr/>
        </p:nvSpPr>
        <p:spPr>
          <a:xfrm>
            <a:off x="1830672" y="2771034"/>
            <a:ext cx="161246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Forget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(Unutmak)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Unvan 1"/>
          <p:cNvSpPr txBox="1">
            <a:spLocks/>
          </p:cNvSpPr>
          <p:nvPr/>
        </p:nvSpPr>
        <p:spPr>
          <a:xfrm>
            <a:off x="3898099" y="2771034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Forgot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1" name="Düz Ok Bağlayıcısı 60"/>
          <p:cNvCxnSpPr/>
          <p:nvPr/>
        </p:nvCxnSpPr>
        <p:spPr>
          <a:xfrm flipV="1">
            <a:off x="3434784" y="2986119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Unvan 1"/>
          <p:cNvSpPr txBox="1">
            <a:spLocks/>
          </p:cNvSpPr>
          <p:nvPr/>
        </p:nvSpPr>
        <p:spPr>
          <a:xfrm>
            <a:off x="1830672" y="3370630"/>
            <a:ext cx="161246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Get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(Almak)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Unvan 1"/>
          <p:cNvSpPr txBox="1">
            <a:spLocks/>
          </p:cNvSpPr>
          <p:nvPr/>
        </p:nvSpPr>
        <p:spPr>
          <a:xfrm>
            <a:off x="3898099" y="3370630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4" name="Düz Ok Bağlayıcısı 63"/>
          <p:cNvCxnSpPr/>
          <p:nvPr/>
        </p:nvCxnSpPr>
        <p:spPr>
          <a:xfrm flipV="1">
            <a:off x="3434784" y="3585715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Unvan 1"/>
          <p:cNvSpPr txBox="1">
            <a:spLocks/>
          </p:cNvSpPr>
          <p:nvPr/>
        </p:nvSpPr>
        <p:spPr>
          <a:xfrm>
            <a:off x="1830672" y="3970226"/>
            <a:ext cx="161246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(Vermek)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Unvan 1"/>
          <p:cNvSpPr txBox="1">
            <a:spLocks/>
          </p:cNvSpPr>
          <p:nvPr/>
        </p:nvSpPr>
        <p:spPr>
          <a:xfrm>
            <a:off x="3898099" y="3970226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Gave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7" name="Düz Ok Bağlayıcısı 66"/>
          <p:cNvCxnSpPr/>
          <p:nvPr/>
        </p:nvCxnSpPr>
        <p:spPr>
          <a:xfrm flipV="1">
            <a:off x="3434784" y="4185311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Unvan 1"/>
          <p:cNvSpPr txBox="1">
            <a:spLocks/>
          </p:cNvSpPr>
          <p:nvPr/>
        </p:nvSpPr>
        <p:spPr>
          <a:xfrm>
            <a:off x="1830672" y="4569822"/>
            <a:ext cx="161246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(Gitmek)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Unvan 1"/>
          <p:cNvSpPr txBox="1">
            <a:spLocks/>
          </p:cNvSpPr>
          <p:nvPr/>
        </p:nvSpPr>
        <p:spPr>
          <a:xfrm>
            <a:off x="3898099" y="4569822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Went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0" name="Düz Ok Bağlayıcısı 69"/>
          <p:cNvCxnSpPr/>
          <p:nvPr/>
        </p:nvCxnSpPr>
        <p:spPr>
          <a:xfrm flipV="1">
            <a:off x="3434784" y="4784907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Unvan 1"/>
          <p:cNvSpPr txBox="1">
            <a:spLocks/>
          </p:cNvSpPr>
          <p:nvPr/>
        </p:nvSpPr>
        <p:spPr>
          <a:xfrm>
            <a:off x="1830672" y="5169418"/>
            <a:ext cx="161246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Grow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(Büyümek)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Unvan 1"/>
          <p:cNvSpPr txBox="1">
            <a:spLocks/>
          </p:cNvSpPr>
          <p:nvPr/>
        </p:nvSpPr>
        <p:spPr>
          <a:xfrm>
            <a:off x="3898099" y="5169418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Grew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3" name="Düz Ok Bağlayıcısı 72"/>
          <p:cNvCxnSpPr/>
          <p:nvPr/>
        </p:nvCxnSpPr>
        <p:spPr>
          <a:xfrm flipV="1">
            <a:off x="3434784" y="5384503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Unvan 1"/>
          <p:cNvSpPr txBox="1">
            <a:spLocks/>
          </p:cNvSpPr>
          <p:nvPr/>
        </p:nvSpPr>
        <p:spPr>
          <a:xfrm>
            <a:off x="6450798" y="870310"/>
            <a:ext cx="16220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Hear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(Duymak)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Unvan 1"/>
          <p:cNvSpPr txBox="1">
            <a:spLocks/>
          </p:cNvSpPr>
          <p:nvPr/>
        </p:nvSpPr>
        <p:spPr>
          <a:xfrm>
            <a:off x="8532563" y="870310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Heard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6" name="Düz Ok Bağlayıcısı 75"/>
          <p:cNvCxnSpPr/>
          <p:nvPr/>
        </p:nvCxnSpPr>
        <p:spPr>
          <a:xfrm flipV="1">
            <a:off x="8069248" y="1085395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Unvan 1"/>
          <p:cNvSpPr txBox="1">
            <a:spLocks/>
          </p:cNvSpPr>
          <p:nvPr/>
        </p:nvSpPr>
        <p:spPr>
          <a:xfrm>
            <a:off x="6450798" y="1505840"/>
            <a:ext cx="16220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Hit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(Vurmak)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Unvan 1"/>
          <p:cNvSpPr txBox="1">
            <a:spLocks/>
          </p:cNvSpPr>
          <p:nvPr/>
        </p:nvSpPr>
        <p:spPr>
          <a:xfrm>
            <a:off x="8532563" y="1505840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Hit</a:t>
            </a:r>
          </a:p>
        </p:txBody>
      </p:sp>
      <p:cxnSp>
        <p:nvCxnSpPr>
          <p:cNvPr id="79" name="Düz Ok Bağlayıcısı 78"/>
          <p:cNvCxnSpPr/>
          <p:nvPr/>
        </p:nvCxnSpPr>
        <p:spPr>
          <a:xfrm flipV="1">
            <a:off x="8069248" y="1720925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Unvan 1"/>
          <p:cNvSpPr txBox="1">
            <a:spLocks/>
          </p:cNvSpPr>
          <p:nvPr/>
        </p:nvSpPr>
        <p:spPr>
          <a:xfrm>
            <a:off x="6450798" y="2135656"/>
            <a:ext cx="16220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Keep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(Tutmak)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" name="Unvan 1"/>
          <p:cNvSpPr txBox="1">
            <a:spLocks/>
          </p:cNvSpPr>
          <p:nvPr/>
        </p:nvSpPr>
        <p:spPr>
          <a:xfrm>
            <a:off x="8532563" y="2135656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Kept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2" name="Düz Ok Bağlayıcısı 81"/>
          <p:cNvCxnSpPr/>
          <p:nvPr/>
        </p:nvCxnSpPr>
        <p:spPr>
          <a:xfrm flipV="1">
            <a:off x="8069248" y="2350741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Unvan 1"/>
          <p:cNvSpPr txBox="1">
            <a:spLocks/>
          </p:cNvSpPr>
          <p:nvPr/>
        </p:nvSpPr>
        <p:spPr>
          <a:xfrm>
            <a:off x="6450798" y="2765472"/>
            <a:ext cx="16220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(Bilmek)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Unvan 1"/>
          <p:cNvSpPr txBox="1">
            <a:spLocks/>
          </p:cNvSpPr>
          <p:nvPr/>
        </p:nvSpPr>
        <p:spPr>
          <a:xfrm>
            <a:off x="8532563" y="2765472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Knew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5" name="Düz Ok Bağlayıcısı 84"/>
          <p:cNvCxnSpPr/>
          <p:nvPr/>
        </p:nvCxnSpPr>
        <p:spPr>
          <a:xfrm flipV="1">
            <a:off x="8069248" y="2980557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Unvan 1"/>
          <p:cNvSpPr txBox="1">
            <a:spLocks/>
          </p:cNvSpPr>
          <p:nvPr/>
        </p:nvSpPr>
        <p:spPr>
          <a:xfrm>
            <a:off x="6450798" y="3370630"/>
            <a:ext cx="16220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Lead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(Liderlik etmek)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Unvan 1"/>
          <p:cNvSpPr txBox="1">
            <a:spLocks/>
          </p:cNvSpPr>
          <p:nvPr/>
        </p:nvSpPr>
        <p:spPr>
          <a:xfrm>
            <a:off x="8532563" y="3370630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Led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8" name="Düz Ok Bağlayıcısı 87"/>
          <p:cNvCxnSpPr/>
          <p:nvPr/>
        </p:nvCxnSpPr>
        <p:spPr>
          <a:xfrm flipV="1">
            <a:off x="8069248" y="3585715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Unvan 1"/>
          <p:cNvSpPr txBox="1">
            <a:spLocks/>
          </p:cNvSpPr>
          <p:nvPr/>
        </p:nvSpPr>
        <p:spPr>
          <a:xfrm>
            <a:off x="6450798" y="3971968"/>
            <a:ext cx="16220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Leave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(Ayrılmak)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Unvan 1"/>
          <p:cNvSpPr txBox="1">
            <a:spLocks/>
          </p:cNvSpPr>
          <p:nvPr/>
        </p:nvSpPr>
        <p:spPr>
          <a:xfrm>
            <a:off x="8532563" y="3971968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Left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1" name="Düz Ok Bağlayıcısı 90"/>
          <p:cNvCxnSpPr/>
          <p:nvPr/>
        </p:nvCxnSpPr>
        <p:spPr>
          <a:xfrm flipV="1">
            <a:off x="8069248" y="4187053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Unvan 1"/>
          <p:cNvSpPr txBox="1">
            <a:spLocks/>
          </p:cNvSpPr>
          <p:nvPr/>
        </p:nvSpPr>
        <p:spPr>
          <a:xfrm>
            <a:off x="6450798" y="4569822"/>
            <a:ext cx="16220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(Kaybetmek)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" name="Unvan 1"/>
          <p:cNvSpPr txBox="1">
            <a:spLocks/>
          </p:cNvSpPr>
          <p:nvPr/>
        </p:nvSpPr>
        <p:spPr>
          <a:xfrm>
            <a:off x="8532563" y="4569822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Lost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4" name="Düz Ok Bağlayıcısı 93"/>
          <p:cNvCxnSpPr/>
          <p:nvPr/>
        </p:nvCxnSpPr>
        <p:spPr>
          <a:xfrm flipV="1">
            <a:off x="8069248" y="4784907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Unvan 1"/>
          <p:cNvSpPr txBox="1">
            <a:spLocks/>
          </p:cNvSpPr>
          <p:nvPr/>
        </p:nvSpPr>
        <p:spPr>
          <a:xfrm>
            <a:off x="6450798" y="5169813"/>
            <a:ext cx="16220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(Yapmak)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Unvan 1"/>
          <p:cNvSpPr txBox="1">
            <a:spLocks/>
          </p:cNvSpPr>
          <p:nvPr/>
        </p:nvSpPr>
        <p:spPr>
          <a:xfrm>
            <a:off x="8532563" y="5167675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Made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7" name="Düz Ok Bağlayıcısı 96"/>
          <p:cNvCxnSpPr/>
          <p:nvPr/>
        </p:nvCxnSpPr>
        <p:spPr>
          <a:xfrm flipV="1">
            <a:off x="8069248" y="5382760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Unvan 1"/>
          <p:cNvSpPr txBox="1">
            <a:spLocks/>
          </p:cNvSpPr>
          <p:nvPr/>
        </p:nvSpPr>
        <p:spPr>
          <a:xfrm>
            <a:off x="1830672" y="5729746"/>
            <a:ext cx="161246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(Sahip olmak)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" name="Unvan 1"/>
          <p:cNvSpPr txBox="1">
            <a:spLocks/>
          </p:cNvSpPr>
          <p:nvPr/>
        </p:nvSpPr>
        <p:spPr>
          <a:xfrm>
            <a:off x="3898099" y="5729746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Had</a:t>
            </a:r>
          </a:p>
        </p:txBody>
      </p:sp>
      <p:cxnSp>
        <p:nvCxnSpPr>
          <p:cNvPr id="100" name="Düz Ok Bağlayıcısı 99"/>
          <p:cNvCxnSpPr/>
          <p:nvPr/>
        </p:nvCxnSpPr>
        <p:spPr>
          <a:xfrm flipV="1">
            <a:off x="3434784" y="5944831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Unvan 1"/>
          <p:cNvSpPr txBox="1">
            <a:spLocks/>
          </p:cNvSpPr>
          <p:nvPr/>
        </p:nvSpPr>
        <p:spPr>
          <a:xfrm>
            <a:off x="6450798" y="5730141"/>
            <a:ext cx="16220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Meet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(Tanışmak/ Buluşmak) </a:t>
            </a:r>
            <a:endParaRPr lang="tr-T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Unvan 1"/>
          <p:cNvSpPr txBox="1">
            <a:spLocks/>
          </p:cNvSpPr>
          <p:nvPr/>
        </p:nvSpPr>
        <p:spPr>
          <a:xfrm>
            <a:off x="8532563" y="5728003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</a:t>
            </a:r>
          </a:p>
        </p:txBody>
      </p:sp>
      <p:cxnSp>
        <p:nvCxnSpPr>
          <p:cNvPr id="103" name="Düz Ok Bağlayıcısı 102"/>
          <p:cNvCxnSpPr/>
          <p:nvPr/>
        </p:nvCxnSpPr>
        <p:spPr>
          <a:xfrm flipV="1">
            <a:off x="8069248" y="5943088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619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Unvan 1"/>
          <p:cNvSpPr txBox="1">
            <a:spLocks/>
          </p:cNvSpPr>
          <p:nvPr/>
        </p:nvSpPr>
        <p:spPr>
          <a:xfrm>
            <a:off x="1765567" y="788228"/>
            <a:ext cx="172924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Pay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(Ödemek)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Unvan 1"/>
          <p:cNvSpPr txBox="1">
            <a:spLocks/>
          </p:cNvSpPr>
          <p:nvPr/>
        </p:nvSpPr>
        <p:spPr>
          <a:xfrm>
            <a:off x="3958123" y="788228"/>
            <a:ext cx="138784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Paid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2" name="Düz Ok Bağlayıcısı 51"/>
          <p:cNvCxnSpPr/>
          <p:nvPr/>
        </p:nvCxnSpPr>
        <p:spPr>
          <a:xfrm flipV="1">
            <a:off x="3494809" y="1003313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Unvan 1"/>
          <p:cNvSpPr txBox="1">
            <a:spLocks/>
          </p:cNvSpPr>
          <p:nvPr/>
        </p:nvSpPr>
        <p:spPr>
          <a:xfrm>
            <a:off x="1765567" y="1423758"/>
            <a:ext cx="172924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Put 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(Koymak)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Unvan 1"/>
          <p:cNvSpPr txBox="1">
            <a:spLocks/>
          </p:cNvSpPr>
          <p:nvPr/>
        </p:nvSpPr>
        <p:spPr>
          <a:xfrm>
            <a:off x="3958124" y="1423758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Put</a:t>
            </a:r>
          </a:p>
        </p:txBody>
      </p:sp>
      <p:cxnSp>
        <p:nvCxnSpPr>
          <p:cNvPr id="55" name="Düz Ok Bağlayıcısı 54"/>
          <p:cNvCxnSpPr/>
          <p:nvPr/>
        </p:nvCxnSpPr>
        <p:spPr>
          <a:xfrm flipV="1">
            <a:off x="3494809" y="1638843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Unvan 1"/>
          <p:cNvSpPr txBox="1">
            <a:spLocks/>
          </p:cNvSpPr>
          <p:nvPr/>
        </p:nvSpPr>
        <p:spPr>
          <a:xfrm>
            <a:off x="1765567" y="2053574"/>
            <a:ext cx="172924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(Okumak)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Unvan 1"/>
          <p:cNvSpPr txBox="1">
            <a:spLocks/>
          </p:cNvSpPr>
          <p:nvPr/>
        </p:nvSpPr>
        <p:spPr>
          <a:xfrm>
            <a:off x="3958124" y="2053574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Read</a:t>
            </a:r>
          </a:p>
        </p:txBody>
      </p:sp>
      <p:cxnSp>
        <p:nvCxnSpPr>
          <p:cNvPr id="58" name="Düz Ok Bağlayıcısı 57"/>
          <p:cNvCxnSpPr/>
          <p:nvPr/>
        </p:nvCxnSpPr>
        <p:spPr>
          <a:xfrm flipV="1">
            <a:off x="3494809" y="2268659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Unvan 1"/>
          <p:cNvSpPr txBox="1">
            <a:spLocks/>
          </p:cNvSpPr>
          <p:nvPr/>
        </p:nvSpPr>
        <p:spPr>
          <a:xfrm>
            <a:off x="1765567" y="2688952"/>
            <a:ext cx="172924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Ride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(Sürmek)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Unvan 1"/>
          <p:cNvSpPr txBox="1">
            <a:spLocks/>
          </p:cNvSpPr>
          <p:nvPr/>
        </p:nvSpPr>
        <p:spPr>
          <a:xfrm>
            <a:off x="3958124" y="2688952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Rode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1" name="Düz Ok Bağlayıcısı 60"/>
          <p:cNvCxnSpPr/>
          <p:nvPr/>
        </p:nvCxnSpPr>
        <p:spPr>
          <a:xfrm flipV="1">
            <a:off x="3494809" y="2904037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Unvan 1"/>
          <p:cNvSpPr txBox="1">
            <a:spLocks/>
          </p:cNvSpPr>
          <p:nvPr/>
        </p:nvSpPr>
        <p:spPr>
          <a:xfrm>
            <a:off x="1765567" y="3288548"/>
            <a:ext cx="172924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Run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(Koşmak)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Unvan 1"/>
          <p:cNvSpPr txBox="1">
            <a:spLocks/>
          </p:cNvSpPr>
          <p:nvPr/>
        </p:nvSpPr>
        <p:spPr>
          <a:xfrm>
            <a:off x="3958124" y="3288548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4" name="Düz Ok Bağlayıcısı 63"/>
          <p:cNvCxnSpPr/>
          <p:nvPr/>
        </p:nvCxnSpPr>
        <p:spPr>
          <a:xfrm flipV="1">
            <a:off x="3494809" y="3503633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Unvan 1"/>
          <p:cNvSpPr txBox="1">
            <a:spLocks/>
          </p:cNvSpPr>
          <p:nvPr/>
        </p:nvSpPr>
        <p:spPr>
          <a:xfrm>
            <a:off x="1765567" y="3888144"/>
            <a:ext cx="172924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Say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(Söylemek)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Unvan 1"/>
          <p:cNvSpPr txBox="1">
            <a:spLocks/>
          </p:cNvSpPr>
          <p:nvPr/>
        </p:nvSpPr>
        <p:spPr>
          <a:xfrm>
            <a:off x="3958124" y="3888144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Said</a:t>
            </a:r>
          </a:p>
        </p:txBody>
      </p:sp>
      <p:cxnSp>
        <p:nvCxnSpPr>
          <p:cNvPr id="67" name="Düz Ok Bağlayıcısı 66"/>
          <p:cNvCxnSpPr/>
          <p:nvPr/>
        </p:nvCxnSpPr>
        <p:spPr>
          <a:xfrm flipV="1">
            <a:off x="3494809" y="4103229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Unvan 1"/>
          <p:cNvSpPr txBox="1">
            <a:spLocks/>
          </p:cNvSpPr>
          <p:nvPr/>
        </p:nvSpPr>
        <p:spPr>
          <a:xfrm>
            <a:off x="1765567" y="4487740"/>
            <a:ext cx="172924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(Görmek)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9" name="Unvan 1"/>
          <p:cNvSpPr txBox="1">
            <a:spLocks/>
          </p:cNvSpPr>
          <p:nvPr/>
        </p:nvSpPr>
        <p:spPr>
          <a:xfrm>
            <a:off x="3958124" y="4487740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Saw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0" name="Düz Ok Bağlayıcısı 69"/>
          <p:cNvCxnSpPr/>
          <p:nvPr/>
        </p:nvCxnSpPr>
        <p:spPr>
          <a:xfrm flipV="1">
            <a:off x="3494809" y="4702825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Unvan 1"/>
          <p:cNvSpPr txBox="1">
            <a:spLocks/>
          </p:cNvSpPr>
          <p:nvPr/>
        </p:nvSpPr>
        <p:spPr>
          <a:xfrm>
            <a:off x="1765567" y="5087336"/>
            <a:ext cx="172924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Sell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(Satmak)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Unvan 1"/>
          <p:cNvSpPr txBox="1">
            <a:spLocks/>
          </p:cNvSpPr>
          <p:nvPr/>
        </p:nvSpPr>
        <p:spPr>
          <a:xfrm>
            <a:off x="3958124" y="5087336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Sold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3" name="Düz Ok Bağlayıcısı 72"/>
          <p:cNvCxnSpPr/>
          <p:nvPr/>
        </p:nvCxnSpPr>
        <p:spPr>
          <a:xfrm flipV="1">
            <a:off x="3494809" y="5302421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Unvan 1"/>
          <p:cNvSpPr txBox="1">
            <a:spLocks/>
          </p:cNvSpPr>
          <p:nvPr/>
        </p:nvSpPr>
        <p:spPr>
          <a:xfrm>
            <a:off x="6520448" y="788228"/>
            <a:ext cx="160882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tr-T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(Şarkı söylemek) </a:t>
            </a:r>
            <a:endParaRPr lang="tr-TR" sz="20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Unvan 1"/>
          <p:cNvSpPr txBox="1">
            <a:spLocks/>
          </p:cNvSpPr>
          <p:nvPr/>
        </p:nvSpPr>
        <p:spPr>
          <a:xfrm>
            <a:off x="8592588" y="788228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Sang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6" name="Düz Ok Bağlayıcısı 75"/>
          <p:cNvCxnSpPr/>
          <p:nvPr/>
        </p:nvCxnSpPr>
        <p:spPr>
          <a:xfrm flipV="1">
            <a:off x="8129273" y="1003313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Unvan 1"/>
          <p:cNvSpPr txBox="1">
            <a:spLocks/>
          </p:cNvSpPr>
          <p:nvPr/>
        </p:nvSpPr>
        <p:spPr>
          <a:xfrm>
            <a:off x="6520448" y="1423758"/>
            <a:ext cx="160882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(Oturmak)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8" name="Unvan 1"/>
          <p:cNvSpPr txBox="1">
            <a:spLocks/>
          </p:cNvSpPr>
          <p:nvPr/>
        </p:nvSpPr>
        <p:spPr>
          <a:xfrm>
            <a:off x="8592588" y="1423758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</a:t>
            </a:r>
          </a:p>
        </p:txBody>
      </p:sp>
      <p:cxnSp>
        <p:nvCxnSpPr>
          <p:cNvPr id="79" name="Düz Ok Bağlayıcısı 78"/>
          <p:cNvCxnSpPr/>
          <p:nvPr/>
        </p:nvCxnSpPr>
        <p:spPr>
          <a:xfrm flipV="1">
            <a:off x="8129273" y="1638843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Unvan 1"/>
          <p:cNvSpPr txBox="1">
            <a:spLocks/>
          </p:cNvSpPr>
          <p:nvPr/>
        </p:nvSpPr>
        <p:spPr>
          <a:xfrm>
            <a:off x="6520448" y="2053574"/>
            <a:ext cx="160882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Sleep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(Uyumak)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" name="Unvan 1"/>
          <p:cNvSpPr txBox="1">
            <a:spLocks/>
          </p:cNvSpPr>
          <p:nvPr/>
        </p:nvSpPr>
        <p:spPr>
          <a:xfrm>
            <a:off x="8592588" y="2053574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Slept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2" name="Düz Ok Bağlayıcısı 81"/>
          <p:cNvCxnSpPr/>
          <p:nvPr/>
        </p:nvCxnSpPr>
        <p:spPr>
          <a:xfrm flipV="1">
            <a:off x="8129273" y="2268659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Unvan 1"/>
          <p:cNvSpPr txBox="1">
            <a:spLocks/>
          </p:cNvSpPr>
          <p:nvPr/>
        </p:nvSpPr>
        <p:spPr>
          <a:xfrm>
            <a:off x="6520448" y="2683390"/>
            <a:ext cx="160882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Speak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(Konuşmak)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4" name="Unvan 1"/>
          <p:cNvSpPr txBox="1">
            <a:spLocks/>
          </p:cNvSpPr>
          <p:nvPr/>
        </p:nvSpPr>
        <p:spPr>
          <a:xfrm>
            <a:off x="8592588" y="2683390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Spoke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5" name="Düz Ok Bağlayıcısı 84"/>
          <p:cNvCxnSpPr/>
          <p:nvPr/>
        </p:nvCxnSpPr>
        <p:spPr>
          <a:xfrm flipV="1">
            <a:off x="8129273" y="2898475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Unvan 1"/>
          <p:cNvSpPr txBox="1">
            <a:spLocks/>
          </p:cNvSpPr>
          <p:nvPr/>
        </p:nvSpPr>
        <p:spPr>
          <a:xfrm>
            <a:off x="6520448" y="3288548"/>
            <a:ext cx="160882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Spend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(Harcamak)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7" name="Unvan 1"/>
          <p:cNvSpPr txBox="1">
            <a:spLocks/>
          </p:cNvSpPr>
          <p:nvPr/>
        </p:nvSpPr>
        <p:spPr>
          <a:xfrm>
            <a:off x="8592588" y="3288548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Spent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8" name="Düz Ok Bağlayıcısı 87"/>
          <p:cNvCxnSpPr/>
          <p:nvPr/>
        </p:nvCxnSpPr>
        <p:spPr>
          <a:xfrm flipV="1">
            <a:off x="8129273" y="3503633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Unvan 1"/>
          <p:cNvSpPr txBox="1">
            <a:spLocks/>
          </p:cNvSpPr>
          <p:nvPr/>
        </p:nvSpPr>
        <p:spPr>
          <a:xfrm>
            <a:off x="6520448" y="3889886"/>
            <a:ext cx="160882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Swim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(Yüzmek)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0" name="Unvan 1"/>
          <p:cNvSpPr txBox="1">
            <a:spLocks/>
          </p:cNvSpPr>
          <p:nvPr/>
        </p:nvSpPr>
        <p:spPr>
          <a:xfrm>
            <a:off x="8592588" y="3889886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Swam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1" name="Düz Ok Bağlayıcısı 90"/>
          <p:cNvCxnSpPr/>
          <p:nvPr/>
        </p:nvCxnSpPr>
        <p:spPr>
          <a:xfrm flipV="1">
            <a:off x="8129273" y="4104971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Unvan 1"/>
          <p:cNvSpPr txBox="1">
            <a:spLocks/>
          </p:cNvSpPr>
          <p:nvPr/>
        </p:nvSpPr>
        <p:spPr>
          <a:xfrm>
            <a:off x="6520448" y="4487740"/>
            <a:ext cx="160882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(Almak)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" name="Unvan 1"/>
          <p:cNvSpPr txBox="1">
            <a:spLocks/>
          </p:cNvSpPr>
          <p:nvPr/>
        </p:nvSpPr>
        <p:spPr>
          <a:xfrm>
            <a:off x="8592588" y="4487740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Took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4" name="Düz Ok Bağlayıcısı 93"/>
          <p:cNvCxnSpPr/>
          <p:nvPr/>
        </p:nvCxnSpPr>
        <p:spPr>
          <a:xfrm flipV="1">
            <a:off x="8129273" y="4702825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Unvan 1"/>
          <p:cNvSpPr txBox="1">
            <a:spLocks/>
          </p:cNvSpPr>
          <p:nvPr/>
        </p:nvSpPr>
        <p:spPr>
          <a:xfrm>
            <a:off x="6520448" y="5087731"/>
            <a:ext cx="160882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(Öğretmek)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6" name="Unvan 1"/>
          <p:cNvSpPr txBox="1">
            <a:spLocks/>
          </p:cNvSpPr>
          <p:nvPr/>
        </p:nvSpPr>
        <p:spPr>
          <a:xfrm>
            <a:off x="8592588" y="5085593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Taught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7" name="Düz Ok Bağlayıcısı 96"/>
          <p:cNvCxnSpPr/>
          <p:nvPr/>
        </p:nvCxnSpPr>
        <p:spPr>
          <a:xfrm flipV="1">
            <a:off x="8129273" y="5300678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Unvan 1"/>
          <p:cNvSpPr txBox="1">
            <a:spLocks/>
          </p:cNvSpPr>
          <p:nvPr/>
        </p:nvSpPr>
        <p:spPr>
          <a:xfrm>
            <a:off x="1765567" y="5647664"/>
            <a:ext cx="172924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Send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(Göndermek)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9" name="Unvan 1"/>
          <p:cNvSpPr txBox="1">
            <a:spLocks/>
          </p:cNvSpPr>
          <p:nvPr/>
        </p:nvSpPr>
        <p:spPr>
          <a:xfrm>
            <a:off x="3958124" y="5647664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Sent</a:t>
            </a:r>
          </a:p>
        </p:txBody>
      </p:sp>
      <p:cxnSp>
        <p:nvCxnSpPr>
          <p:cNvPr id="100" name="Düz Ok Bağlayıcısı 99"/>
          <p:cNvCxnSpPr/>
          <p:nvPr/>
        </p:nvCxnSpPr>
        <p:spPr>
          <a:xfrm flipV="1">
            <a:off x="3494809" y="5862749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Unvan 1"/>
          <p:cNvSpPr txBox="1">
            <a:spLocks/>
          </p:cNvSpPr>
          <p:nvPr/>
        </p:nvSpPr>
        <p:spPr>
          <a:xfrm>
            <a:off x="6520448" y="5648059"/>
            <a:ext cx="160882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Tell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(Söylemek)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2" name="Unvan 1"/>
          <p:cNvSpPr txBox="1">
            <a:spLocks/>
          </p:cNvSpPr>
          <p:nvPr/>
        </p:nvSpPr>
        <p:spPr>
          <a:xfrm>
            <a:off x="8592588" y="5645921"/>
            <a:ext cx="138784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Told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3" name="Düz Ok Bağlayıcısı 102"/>
          <p:cNvCxnSpPr/>
          <p:nvPr/>
        </p:nvCxnSpPr>
        <p:spPr>
          <a:xfrm flipV="1">
            <a:off x="8129273" y="5861006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1358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Unvan 1"/>
          <p:cNvSpPr txBox="1">
            <a:spLocks/>
          </p:cNvSpPr>
          <p:nvPr/>
        </p:nvSpPr>
        <p:spPr>
          <a:xfrm>
            <a:off x="3638350" y="829792"/>
            <a:ext cx="229139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(Düşünmek)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Unvan 1"/>
          <p:cNvSpPr txBox="1">
            <a:spLocks/>
          </p:cNvSpPr>
          <p:nvPr/>
        </p:nvSpPr>
        <p:spPr>
          <a:xfrm>
            <a:off x="6393059" y="829792"/>
            <a:ext cx="175953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Thought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2" name="Düz Ok Bağlayıcısı 51"/>
          <p:cNvCxnSpPr/>
          <p:nvPr/>
        </p:nvCxnSpPr>
        <p:spPr>
          <a:xfrm flipV="1">
            <a:off x="5929745" y="1044877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Unvan 1"/>
          <p:cNvSpPr txBox="1">
            <a:spLocks/>
          </p:cNvSpPr>
          <p:nvPr/>
        </p:nvSpPr>
        <p:spPr>
          <a:xfrm>
            <a:off x="3638350" y="1465322"/>
            <a:ext cx="229139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Understand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(Anlamak)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Unvan 1"/>
          <p:cNvSpPr txBox="1">
            <a:spLocks/>
          </p:cNvSpPr>
          <p:nvPr/>
        </p:nvSpPr>
        <p:spPr>
          <a:xfrm>
            <a:off x="6393060" y="1465322"/>
            <a:ext cx="175953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Understood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5" name="Düz Ok Bağlayıcısı 54"/>
          <p:cNvCxnSpPr/>
          <p:nvPr/>
        </p:nvCxnSpPr>
        <p:spPr>
          <a:xfrm flipV="1">
            <a:off x="5929745" y="1680407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Unvan 1"/>
          <p:cNvSpPr txBox="1">
            <a:spLocks/>
          </p:cNvSpPr>
          <p:nvPr/>
        </p:nvSpPr>
        <p:spPr>
          <a:xfrm>
            <a:off x="3638350" y="2095138"/>
            <a:ext cx="229139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Wake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(Uyanmak)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Unvan 1"/>
          <p:cNvSpPr txBox="1">
            <a:spLocks/>
          </p:cNvSpPr>
          <p:nvPr/>
        </p:nvSpPr>
        <p:spPr>
          <a:xfrm>
            <a:off x="6393060" y="2095138"/>
            <a:ext cx="175953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Woke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8" name="Düz Ok Bağlayıcısı 57"/>
          <p:cNvCxnSpPr/>
          <p:nvPr/>
        </p:nvCxnSpPr>
        <p:spPr>
          <a:xfrm flipV="1">
            <a:off x="5929745" y="2310223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Unvan 1"/>
          <p:cNvSpPr txBox="1">
            <a:spLocks/>
          </p:cNvSpPr>
          <p:nvPr/>
        </p:nvSpPr>
        <p:spPr>
          <a:xfrm>
            <a:off x="3638350" y="2730516"/>
            <a:ext cx="229139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(Kazanmak)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0" name="Unvan 1"/>
          <p:cNvSpPr txBox="1">
            <a:spLocks/>
          </p:cNvSpPr>
          <p:nvPr/>
        </p:nvSpPr>
        <p:spPr>
          <a:xfrm>
            <a:off x="6393060" y="2730516"/>
            <a:ext cx="175953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Won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1" name="Düz Ok Bağlayıcısı 60"/>
          <p:cNvCxnSpPr/>
          <p:nvPr/>
        </p:nvCxnSpPr>
        <p:spPr>
          <a:xfrm flipV="1">
            <a:off x="5929745" y="2945601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Unvan 1"/>
          <p:cNvSpPr txBox="1">
            <a:spLocks/>
          </p:cNvSpPr>
          <p:nvPr/>
        </p:nvSpPr>
        <p:spPr>
          <a:xfrm>
            <a:off x="3638350" y="3330112"/>
            <a:ext cx="229139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(Yazmak)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Unvan 1"/>
          <p:cNvSpPr txBox="1">
            <a:spLocks/>
          </p:cNvSpPr>
          <p:nvPr/>
        </p:nvSpPr>
        <p:spPr>
          <a:xfrm>
            <a:off x="6393060" y="3330112"/>
            <a:ext cx="175953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Wrote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4" name="Düz Ok Bağlayıcısı 63"/>
          <p:cNvCxnSpPr/>
          <p:nvPr/>
        </p:nvCxnSpPr>
        <p:spPr>
          <a:xfrm flipV="1">
            <a:off x="5929745" y="3545197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Unvan 1"/>
          <p:cNvSpPr txBox="1">
            <a:spLocks/>
          </p:cNvSpPr>
          <p:nvPr/>
        </p:nvSpPr>
        <p:spPr>
          <a:xfrm>
            <a:off x="3638350" y="3929708"/>
            <a:ext cx="229139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Wear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(Giyinmek) </a:t>
            </a:r>
            <a:endParaRPr lang="tr-TR" sz="2400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Unvan 1"/>
          <p:cNvSpPr txBox="1">
            <a:spLocks/>
          </p:cNvSpPr>
          <p:nvPr/>
        </p:nvSpPr>
        <p:spPr>
          <a:xfrm>
            <a:off x="6393060" y="3929708"/>
            <a:ext cx="175953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Wore</a:t>
            </a:r>
            <a:endParaRPr lang="tr-TR" sz="24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7" name="Düz Ok Bağlayıcısı 66"/>
          <p:cNvCxnSpPr/>
          <p:nvPr/>
        </p:nvCxnSpPr>
        <p:spPr>
          <a:xfrm flipV="1">
            <a:off x="5929745" y="4144793"/>
            <a:ext cx="463315" cy="1"/>
          </a:xfrm>
          <a:prstGeom prst="straightConnector1">
            <a:avLst/>
          </a:prstGeom>
          <a:ln w="38100">
            <a:solidFill>
              <a:srgbClr val="4A628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806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van 1"/>
          <p:cNvSpPr txBox="1">
            <a:spLocks/>
          </p:cNvSpPr>
          <p:nvPr/>
        </p:nvSpPr>
        <p:spPr>
          <a:xfrm>
            <a:off x="1633138" y="679735"/>
            <a:ext cx="9281324" cy="796819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fiilinin 2. hali 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Were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olarak ikiye ayrılır;</a:t>
            </a: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1961993" y="3930049"/>
            <a:ext cx="3282722" cy="64894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endParaRPr lang="tr-TR" sz="2800" b="1" dirty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şağı Ok 6"/>
          <p:cNvSpPr/>
          <p:nvPr/>
        </p:nvSpPr>
        <p:spPr>
          <a:xfrm rot="2458513">
            <a:off x="4058635" y="2800312"/>
            <a:ext cx="363955" cy="1099918"/>
          </a:xfrm>
          <a:prstGeom prst="downArrow">
            <a:avLst/>
          </a:prstGeom>
          <a:solidFill>
            <a:srgbClr val="7AB2D3"/>
          </a:solidFill>
          <a:ln>
            <a:solidFill>
              <a:srgbClr val="4A6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Aşağı Ok 7"/>
          <p:cNvSpPr/>
          <p:nvPr/>
        </p:nvSpPr>
        <p:spPr>
          <a:xfrm rot="19250631">
            <a:off x="7767333" y="2793495"/>
            <a:ext cx="363955" cy="1099918"/>
          </a:xfrm>
          <a:prstGeom prst="downArrow">
            <a:avLst/>
          </a:prstGeom>
          <a:solidFill>
            <a:srgbClr val="7AB2D3"/>
          </a:solidFill>
          <a:ln>
            <a:solidFill>
              <a:srgbClr val="4A62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3742594" y="1594495"/>
            <a:ext cx="4695091" cy="120759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88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</a:t>
            </a:r>
            <a:endParaRPr lang="tr-TR" sz="8800" b="1" dirty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Unvan 1"/>
          <p:cNvSpPr txBox="1">
            <a:spLocks/>
          </p:cNvSpPr>
          <p:nvPr/>
        </p:nvSpPr>
        <p:spPr>
          <a:xfrm>
            <a:off x="7105748" y="3963046"/>
            <a:ext cx="2779076" cy="582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Were</a:t>
            </a:r>
            <a:endParaRPr lang="tr-TR" sz="2800" b="1" dirty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2397293" y="4399175"/>
            <a:ext cx="2412122" cy="45011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smtClean="0">
                <a:solidFill>
                  <a:srgbClr val="7AB2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/ He / </a:t>
            </a:r>
            <a:r>
              <a:rPr lang="tr-TR" sz="2000" b="1" dirty="0" err="1" smtClean="0">
                <a:solidFill>
                  <a:srgbClr val="7AB2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000" b="1" dirty="0" smtClean="0">
                <a:solidFill>
                  <a:srgbClr val="7AB2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tr-TR" sz="2000" b="1" dirty="0" err="1" smtClean="0">
                <a:solidFill>
                  <a:srgbClr val="7AB2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  <a:endParaRPr lang="tr-TR" sz="2000" b="1" dirty="0">
              <a:solidFill>
                <a:srgbClr val="7AB2D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Unvan 1"/>
          <p:cNvSpPr txBox="1">
            <a:spLocks/>
          </p:cNvSpPr>
          <p:nvPr/>
        </p:nvSpPr>
        <p:spPr>
          <a:xfrm>
            <a:off x="7289225" y="4399175"/>
            <a:ext cx="2412122" cy="45011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000" b="1" dirty="0" err="1" smtClean="0">
                <a:solidFill>
                  <a:srgbClr val="7AB2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000" b="1" dirty="0" smtClean="0">
                <a:solidFill>
                  <a:srgbClr val="7AB2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tr-TR" sz="2000" b="1" dirty="0" err="1" smtClean="0">
                <a:solidFill>
                  <a:srgbClr val="7AB2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  <a:r>
              <a:rPr lang="tr-TR" sz="2000" b="1" dirty="0" smtClean="0">
                <a:solidFill>
                  <a:srgbClr val="7AB2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/ </a:t>
            </a:r>
            <a:r>
              <a:rPr lang="tr-TR" sz="2000" b="1" dirty="0" err="1" smtClean="0">
                <a:solidFill>
                  <a:srgbClr val="7AB2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endParaRPr lang="tr-TR" sz="2000" b="1" dirty="0">
              <a:solidFill>
                <a:srgbClr val="7AB2D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1669099" y="4982127"/>
            <a:ext cx="386850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Ankara.</a:t>
            </a:r>
          </a:p>
        </p:txBody>
      </p:sp>
      <p:sp>
        <p:nvSpPr>
          <p:cNvPr id="25" name="Unvan 1"/>
          <p:cNvSpPr txBox="1">
            <a:spLocks/>
          </p:cNvSpPr>
          <p:nvPr/>
        </p:nvSpPr>
        <p:spPr>
          <a:xfrm>
            <a:off x="6411579" y="4982126"/>
            <a:ext cx="4167414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4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were</a:t>
            </a:r>
            <a:r>
              <a:rPr lang="tr-TR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İstanbul.</a:t>
            </a:r>
          </a:p>
        </p:txBody>
      </p:sp>
    </p:spTree>
    <p:extLst>
      <p:ext uri="{BB962C8B-B14F-4D97-AF65-F5344CB8AC3E}">
        <p14:creationId xmlns:p14="http://schemas.microsoft.com/office/powerpoint/2010/main" val="150784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/>
      <p:bldP spid="10" grpId="0"/>
      <p:bldP spid="11" grpId="0"/>
      <p:bldP spid="12" grpId="0"/>
      <p:bldP spid="13" grpId="0"/>
      <p:bldP spid="2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lt Başlık 2"/>
          <p:cNvSpPr txBox="1">
            <a:spLocks/>
          </p:cNvSpPr>
          <p:nvPr/>
        </p:nvSpPr>
        <p:spPr>
          <a:xfrm>
            <a:off x="1230536" y="1736938"/>
            <a:ext cx="1216443" cy="28541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  <a:p>
            <a:endParaRPr lang="tr-T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Düz Bağlayıcı 16"/>
          <p:cNvCxnSpPr/>
          <p:nvPr/>
        </p:nvCxnSpPr>
        <p:spPr>
          <a:xfrm>
            <a:off x="2391064" y="1771160"/>
            <a:ext cx="11528" cy="2486515"/>
          </a:xfrm>
          <a:prstGeom prst="line">
            <a:avLst/>
          </a:prstGeom>
          <a:ln w="19050">
            <a:solidFill>
              <a:srgbClr val="4A628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Unvan 1"/>
          <p:cNvSpPr txBox="1">
            <a:spLocks/>
          </p:cNvSpPr>
          <p:nvPr/>
        </p:nvSpPr>
        <p:spPr>
          <a:xfrm>
            <a:off x="1213554" y="738872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(-)</a:t>
            </a:r>
            <a:r>
              <a:rPr lang="tr-TR" sz="2800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Negative</a:t>
            </a:r>
            <a:r>
              <a:rPr lang="tr-TR" sz="2800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Form</a:t>
            </a:r>
            <a:endParaRPr lang="tr-TR" sz="2800" dirty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1"/>
          <p:cNvSpPr txBox="1">
            <a:spLocks/>
          </p:cNvSpPr>
          <p:nvPr/>
        </p:nvSpPr>
        <p:spPr>
          <a:xfrm>
            <a:off x="4882496" y="759640"/>
            <a:ext cx="293519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(Olumsuz Cümle)</a:t>
            </a:r>
          </a:p>
        </p:txBody>
      </p:sp>
      <p:cxnSp>
        <p:nvCxnSpPr>
          <p:cNvPr id="28" name="Düz Bağlayıcı 27"/>
          <p:cNvCxnSpPr/>
          <p:nvPr/>
        </p:nvCxnSpPr>
        <p:spPr>
          <a:xfrm flipV="1">
            <a:off x="1571427" y="1231460"/>
            <a:ext cx="6167284" cy="24600"/>
          </a:xfrm>
          <a:prstGeom prst="line">
            <a:avLst/>
          </a:prstGeom>
          <a:ln w="28575">
            <a:solidFill>
              <a:srgbClr val="4A628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Unvan 1"/>
          <p:cNvSpPr txBox="1">
            <a:spLocks/>
          </p:cNvSpPr>
          <p:nvPr/>
        </p:nvSpPr>
        <p:spPr>
          <a:xfrm>
            <a:off x="6129015" y="1643972"/>
            <a:ext cx="5570295" cy="315277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Olumsuz cümle kurarken tüm öznelerde 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didn’t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+ fiilin yalın hali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kullanılır.</a:t>
            </a:r>
          </a:p>
        </p:txBody>
      </p:sp>
      <p:sp>
        <p:nvSpPr>
          <p:cNvPr id="32" name="Alt Başlık 2"/>
          <p:cNvSpPr txBox="1">
            <a:spLocks/>
          </p:cNvSpPr>
          <p:nvPr/>
        </p:nvSpPr>
        <p:spPr>
          <a:xfrm>
            <a:off x="1490147" y="5120144"/>
            <a:ext cx="4638868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didn’t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fix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3" name="Alt Başlık 2"/>
          <p:cNvSpPr txBox="1">
            <a:spLocks/>
          </p:cNvSpPr>
          <p:nvPr/>
        </p:nvSpPr>
        <p:spPr>
          <a:xfrm>
            <a:off x="1490146" y="5660437"/>
            <a:ext cx="4638869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didn’t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prize.</a:t>
            </a:r>
          </a:p>
        </p:txBody>
      </p:sp>
      <p:sp>
        <p:nvSpPr>
          <p:cNvPr id="34" name="Unvan 1"/>
          <p:cNvSpPr txBox="1">
            <a:spLocks/>
          </p:cNvSpPr>
          <p:nvPr/>
        </p:nvSpPr>
        <p:spPr>
          <a:xfrm>
            <a:off x="5619373" y="5103637"/>
            <a:ext cx="465363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(Ben makineyi tamir et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medim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sp>
        <p:nvSpPr>
          <p:cNvPr id="35" name="Unvan 1"/>
          <p:cNvSpPr txBox="1">
            <a:spLocks/>
          </p:cNvSpPr>
          <p:nvPr/>
        </p:nvSpPr>
        <p:spPr>
          <a:xfrm>
            <a:off x="5459214" y="5643507"/>
            <a:ext cx="36259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(O, ödül kazan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madı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sp>
        <p:nvSpPr>
          <p:cNvPr id="18" name="Alt Başlık 2"/>
          <p:cNvSpPr txBox="1">
            <a:spLocks/>
          </p:cNvSpPr>
          <p:nvPr/>
        </p:nvSpPr>
        <p:spPr>
          <a:xfrm>
            <a:off x="2588608" y="2502327"/>
            <a:ext cx="2723866" cy="10123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8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didn’t</a:t>
            </a:r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+ </a:t>
            </a:r>
            <a:r>
              <a:rPr lang="tr-TR" sz="6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13" name="Resim 12"/>
          <p:cNvPicPr>
            <a:picLocks noChangeAspect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16576" y="2816652"/>
            <a:ext cx="372032" cy="37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537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1" grpId="0"/>
      <p:bldP spid="32" grpId="0"/>
      <p:bldP spid="33" grpId="0"/>
      <p:bldP spid="34" grpId="0"/>
      <p:bldP spid="35" grpId="0"/>
      <p:bldP spid="1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lt Başlık 2"/>
          <p:cNvSpPr txBox="1">
            <a:spLocks/>
          </p:cNvSpPr>
          <p:nvPr/>
        </p:nvSpPr>
        <p:spPr>
          <a:xfrm>
            <a:off x="2148692" y="1892133"/>
            <a:ext cx="1216443" cy="263365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  <a:p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</a:p>
          <a:p>
            <a:pPr marL="285750" indent="-285750"/>
            <a:r>
              <a:rPr lang="tr-TR" sz="2000" b="1" dirty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  <a:p>
            <a:endParaRPr lang="tr-TR" sz="20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9" name="Düz Bağlayıcı 8"/>
          <p:cNvCxnSpPr/>
          <p:nvPr/>
        </p:nvCxnSpPr>
        <p:spPr>
          <a:xfrm>
            <a:off x="3347896" y="1717789"/>
            <a:ext cx="23057" cy="2808000"/>
          </a:xfrm>
          <a:prstGeom prst="line">
            <a:avLst/>
          </a:prstGeom>
          <a:ln w="19050">
            <a:solidFill>
              <a:srgbClr val="4A628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Unvan 1"/>
          <p:cNvSpPr txBox="1">
            <a:spLocks/>
          </p:cNvSpPr>
          <p:nvPr/>
        </p:nvSpPr>
        <p:spPr>
          <a:xfrm>
            <a:off x="1213554" y="738872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(?)</a:t>
            </a:r>
            <a:r>
              <a:rPr lang="tr-TR" sz="2800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r>
              <a:rPr lang="tr-TR" sz="2800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Form</a:t>
            </a:r>
            <a:endParaRPr lang="tr-TR" sz="2800" dirty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Unvan 1"/>
          <p:cNvSpPr txBox="1">
            <a:spLocks/>
          </p:cNvSpPr>
          <p:nvPr/>
        </p:nvSpPr>
        <p:spPr>
          <a:xfrm>
            <a:off x="4882496" y="759640"/>
            <a:ext cx="2935190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(Soru Cümlesi)</a:t>
            </a:r>
          </a:p>
        </p:txBody>
      </p:sp>
      <p:cxnSp>
        <p:nvCxnSpPr>
          <p:cNvPr id="12" name="Düz Bağlayıcı 11"/>
          <p:cNvCxnSpPr/>
          <p:nvPr/>
        </p:nvCxnSpPr>
        <p:spPr>
          <a:xfrm flipV="1">
            <a:off x="1571427" y="1231460"/>
            <a:ext cx="6167284" cy="24600"/>
          </a:xfrm>
          <a:prstGeom prst="line">
            <a:avLst/>
          </a:prstGeom>
          <a:ln w="28575">
            <a:solidFill>
              <a:srgbClr val="4A628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Unvan 1"/>
          <p:cNvSpPr txBox="1">
            <a:spLocks/>
          </p:cNvSpPr>
          <p:nvPr/>
        </p:nvSpPr>
        <p:spPr>
          <a:xfrm>
            <a:off x="6688356" y="1581249"/>
            <a:ext cx="4644662" cy="3152771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Soru cümlesi kurarken tüm öznelerden önce 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» 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yardımcı fiili kullanılır.</a:t>
            </a:r>
          </a:p>
          <a:p>
            <a:pPr>
              <a:lnSpc>
                <a:spcPct val="100000"/>
              </a:lnSpc>
            </a:pPr>
            <a:endParaRPr lang="tr-TR" sz="28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tr-TR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zneden sonra ise fiil 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yalın halde</a:t>
            </a:r>
            <a:r>
              <a:rPr lang="tr-TR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kullanılır.</a:t>
            </a:r>
          </a:p>
        </p:txBody>
      </p:sp>
      <p:sp>
        <p:nvSpPr>
          <p:cNvPr id="14" name="Alt Başlık 2"/>
          <p:cNvSpPr txBox="1">
            <a:spLocks/>
          </p:cNvSpPr>
          <p:nvPr/>
        </p:nvSpPr>
        <p:spPr>
          <a:xfrm>
            <a:off x="1490146" y="5120144"/>
            <a:ext cx="5198209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fix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5" name="Alt Başlık 2"/>
          <p:cNvSpPr txBox="1">
            <a:spLocks/>
          </p:cNvSpPr>
          <p:nvPr/>
        </p:nvSpPr>
        <p:spPr>
          <a:xfrm>
            <a:off x="1490147" y="5660437"/>
            <a:ext cx="4371638" cy="43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8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8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</a:t>
            </a:r>
            <a:r>
              <a:rPr lang="tr-TR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prize?</a:t>
            </a:r>
          </a:p>
        </p:txBody>
      </p:sp>
      <p:sp>
        <p:nvSpPr>
          <p:cNvPr id="16" name="Unvan 1"/>
          <p:cNvSpPr txBox="1">
            <a:spLocks/>
          </p:cNvSpPr>
          <p:nvPr/>
        </p:nvSpPr>
        <p:spPr>
          <a:xfrm>
            <a:off x="5861785" y="5103637"/>
            <a:ext cx="435298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(Sen, makineyi tamir ettin 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?)</a:t>
            </a:r>
          </a:p>
        </p:txBody>
      </p:sp>
      <p:sp>
        <p:nvSpPr>
          <p:cNvPr id="17" name="Unvan 1"/>
          <p:cNvSpPr txBox="1">
            <a:spLocks/>
          </p:cNvSpPr>
          <p:nvPr/>
        </p:nvSpPr>
        <p:spPr>
          <a:xfrm>
            <a:off x="5121208" y="5643930"/>
            <a:ext cx="362593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(O, ödül kazandı </a:t>
            </a:r>
            <a:r>
              <a:rPr lang="tr-TR" sz="24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mı</a:t>
            </a:r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?)</a:t>
            </a:r>
          </a:p>
        </p:txBody>
      </p:sp>
      <p:cxnSp>
        <p:nvCxnSpPr>
          <p:cNvPr id="18" name="Düz Bağlayıcı 17"/>
          <p:cNvCxnSpPr/>
          <p:nvPr/>
        </p:nvCxnSpPr>
        <p:spPr>
          <a:xfrm>
            <a:off x="2063285" y="1717789"/>
            <a:ext cx="23057" cy="2808000"/>
          </a:xfrm>
          <a:prstGeom prst="line">
            <a:avLst/>
          </a:prstGeom>
          <a:ln w="19050">
            <a:solidFill>
              <a:srgbClr val="4A628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Alt Başlık 2"/>
          <p:cNvSpPr txBox="1">
            <a:spLocks/>
          </p:cNvSpPr>
          <p:nvPr/>
        </p:nvSpPr>
        <p:spPr>
          <a:xfrm>
            <a:off x="785149" y="2921869"/>
            <a:ext cx="1294719" cy="4524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36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endParaRPr lang="tr-TR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Resim 22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82028" y="2996258"/>
            <a:ext cx="372032" cy="372032"/>
          </a:xfrm>
          <a:prstGeom prst="rect">
            <a:avLst/>
          </a:prstGeom>
        </p:spPr>
      </p:pic>
      <p:sp>
        <p:nvSpPr>
          <p:cNvPr id="26" name="Alt Başlık 2"/>
          <p:cNvSpPr txBox="1">
            <a:spLocks/>
          </p:cNvSpPr>
          <p:nvPr/>
        </p:nvSpPr>
        <p:spPr>
          <a:xfrm>
            <a:off x="3358004" y="2724263"/>
            <a:ext cx="1657049" cy="91602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6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28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7" name="Alt Başlık 2"/>
          <p:cNvSpPr txBox="1">
            <a:spLocks/>
          </p:cNvSpPr>
          <p:nvPr/>
        </p:nvSpPr>
        <p:spPr>
          <a:xfrm>
            <a:off x="4753264" y="2810380"/>
            <a:ext cx="735888" cy="619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4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00326" y="2996258"/>
            <a:ext cx="372032" cy="37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32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4" grpId="0"/>
      <p:bldP spid="15" grpId="0"/>
      <p:bldP spid="16" grpId="0"/>
      <p:bldP spid="17" grpId="0"/>
      <p:bldP spid="21" grpId="0"/>
      <p:bldP spid="26" grpId="0"/>
      <p:bldP spid="2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916545" y="292881"/>
            <a:ext cx="8358910" cy="533400"/>
          </a:xfrm>
        </p:spPr>
        <p:txBody>
          <a:bodyPr>
            <a:normAutofit/>
          </a:bodyPr>
          <a:lstStyle/>
          <a:p>
            <a:r>
              <a:rPr lang="tr-TR" sz="32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</a:t>
            </a:r>
            <a:r>
              <a:rPr lang="tr-TR" sz="32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Simple </a:t>
            </a:r>
            <a:r>
              <a:rPr lang="tr-TR" sz="32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</a:t>
            </a:r>
            <a:r>
              <a:rPr lang="tr-TR" sz="32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Tense (Geçmiş Zaman)</a:t>
            </a:r>
            <a:endParaRPr lang="tr-TR" sz="3200" b="1" dirty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479423" y="1982585"/>
            <a:ext cx="1216443" cy="3360940"/>
          </a:xfrm>
        </p:spPr>
        <p:txBody>
          <a:bodyPr>
            <a:normAutofit lnSpcReduction="10000"/>
          </a:bodyPr>
          <a:lstStyle/>
          <a:p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  <a:p>
            <a:r>
              <a:rPr lang="tr-TR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</a:p>
          <a:p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  <a:p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</a:p>
          <a:p>
            <a:r>
              <a:rPr lang="tr-TR" sz="2800" b="1" dirty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  <a:p>
            <a:endParaRPr lang="tr-TR" sz="28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Alt Başlık 2"/>
          <p:cNvSpPr txBox="1">
            <a:spLocks/>
          </p:cNvSpPr>
          <p:nvPr/>
        </p:nvSpPr>
        <p:spPr>
          <a:xfrm>
            <a:off x="1807247" y="2850383"/>
            <a:ext cx="3272366" cy="13674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6600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tr-TR" sz="2800" b="1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(Fiil 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ikinci halinde 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kullanılır.)</a:t>
            </a:r>
            <a:endParaRPr lang="tr-TR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lt Başlık 2"/>
          <p:cNvSpPr txBox="1">
            <a:spLocks/>
          </p:cNvSpPr>
          <p:nvPr/>
        </p:nvSpPr>
        <p:spPr>
          <a:xfrm>
            <a:off x="5614031" y="3257338"/>
            <a:ext cx="2178805" cy="4524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3200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didn’t</a:t>
            </a:r>
            <a:r>
              <a:rPr lang="tr-T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+ V1</a:t>
            </a:r>
            <a:endParaRPr lang="tr-TR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Alt Başlık 2"/>
          <p:cNvSpPr txBox="1">
            <a:spLocks/>
          </p:cNvSpPr>
          <p:nvPr/>
        </p:nvSpPr>
        <p:spPr>
          <a:xfrm>
            <a:off x="8629663" y="3183025"/>
            <a:ext cx="699871" cy="3667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r>
              <a:rPr lang="tr-TR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10" name="Alt Başlık 2"/>
          <p:cNvSpPr txBox="1">
            <a:spLocks/>
          </p:cNvSpPr>
          <p:nvPr/>
        </p:nvSpPr>
        <p:spPr>
          <a:xfrm>
            <a:off x="9646862" y="2290813"/>
            <a:ext cx="834076" cy="22245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</a:p>
          <a:p>
            <a:r>
              <a:rPr lang="tr-T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YOU </a:t>
            </a:r>
          </a:p>
          <a:p>
            <a:r>
              <a:rPr lang="tr-T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WE</a:t>
            </a:r>
          </a:p>
          <a:p>
            <a:r>
              <a:rPr lang="tr-TR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</a:p>
          <a:p>
            <a:r>
              <a:rPr lang="tr-TR" sz="1600" b="1" dirty="0">
                <a:latin typeface="Calibri" panose="020F0502020204030204" pitchFamily="34" charset="0"/>
                <a:cs typeface="Calibri" panose="020F0502020204030204" pitchFamily="34" charset="0"/>
              </a:rPr>
              <a:t>HE</a:t>
            </a:r>
          </a:p>
          <a:p>
            <a:r>
              <a:rPr lang="tr-TR" sz="1600" b="1" dirty="0">
                <a:latin typeface="Calibri" panose="020F0502020204030204" pitchFamily="34" charset="0"/>
                <a:cs typeface="Calibri" panose="020F0502020204030204" pitchFamily="34" charset="0"/>
              </a:rPr>
              <a:t>SHE</a:t>
            </a:r>
          </a:p>
          <a:p>
            <a:r>
              <a:rPr lang="tr-TR" sz="1600" b="1" dirty="0">
                <a:latin typeface="Calibri" panose="020F0502020204030204" pitchFamily="34" charset="0"/>
                <a:cs typeface="Calibri" panose="020F0502020204030204" pitchFamily="34" charset="0"/>
              </a:rPr>
              <a:t>IT</a:t>
            </a:r>
          </a:p>
          <a:p>
            <a:endParaRPr lang="tr-TR" sz="1600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tr-TR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Alt Başlık 2"/>
          <p:cNvSpPr txBox="1">
            <a:spLocks/>
          </p:cNvSpPr>
          <p:nvPr/>
        </p:nvSpPr>
        <p:spPr>
          <a:xfrm>
            <a:off x="10649578" y="3140665"/>
            <a:ext cx="858177" cy="4557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32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tr-TR" sz="20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tr-TR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Düz Bağlayıcı 16"/>
          <p:cNvCxnSpPr/>
          <p:nvPr/>
        </p:nvCxnSpPr>
        <p:spPr>
          <a:xfrm>
            <a:off x="1718471" y="1424283"/>
            <a:ext cx="23014" cy="4791075"/>
          </a:xfrm>
          <a:prstGeom prst="line">
            <a:avLst/>
          </a:prstGeom>
          <a:ln w="19050">
            <a:solidFill>
              <a:srgbClr val="4A628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Düz Bağlayıcı 20"/>
          <p:cNvCxnSpPr/>
          <p:nvPr/>
        </p:nvCxnSpPr>
        <p:spPr>
          <a:xfrm>
            <a:off x="5036457" y="1424282"/>
            <a:ext cx="23014" cy="4791075"/>
          </a:xfrm>
          <a:prstGeom prst="line">
            <a:avLst/>
          </a:prstGeom>
          <a:ln w="19050">
            <a:solidFill>
              <a:srgbClr val="4A628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Düz Bağlayıcı 21"/>
          <p:cNvCxnSpPr/>
          <p:nvPr/>
        </p:nvCxnSpPr>
        <p:spPr>
          <a:xfrm>
            <a:off x="8417741" y="1376947"/>
            <a:ext cx="23014" cy="4791075"/>
          </a:xfrm>
          <a:prstGeom prst="line">
            <a:avLst/>
          </a:prstGeom>
          <a:ln w="19050">
            <a:solidFill>
              <a:srgbClr val="4A628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3" name="Resim 22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4830" y="3162065"/>
            <a:ext cx="372032" cy="372032"/>
          </a:xfrm>
          <a:prstGeom prst="rect">
            <a:avLst/>
          </a:prstGeom>
        </p:spPr>
      </p:pic>
      <p:pic>
        <p:nvPicPr>
          <p:cNvPr id="24" name="Resim 23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59621" y="3164247"/>
            <a:ext cx="372032" cy="372032"/>
          </a:xfrm>
          <a:prstGeom prst="rect">
            <a:avLst/>
          </a:prstGeom>
        </p:spPr>
      </p:pic>
      <p:sp>
        <p:nvSpPr>
          <p:cNvPr id="25" name="Alt Başlık 2"/>
          <p:cNvSpPr txBox="1">
            <a:spLocks/>
          </p:cNvSpPr>
          <p:nvPr/>
        </p:nvSpPr>
        <p:spPr>
          <a:xfrm>
            <a:off x="1946286" y="4409986"/>
            <a:ext cx="2885370" cy="432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I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went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6" name="Resim 25"/>
          <p:cNvPicPr>
            <a:picLocks noChangeAspect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14809" y="3368562"/>
            <a:ext cx="372032" cy="372032"/>
          </a:xfrm>
          <a:prstGeom prst="rect">
            <a:avLst/>
          </a:prstGeom>
        </p:spPr>
      </p:pic>
      <p:sp>
        <p:nvSpPr>
          <p:cNvPr id="28" name="Alt Başlık 2"/>
          <p:cNvSpPr txBox="1">
            <a:spLocks/>
          </p:cNvSpPr>
          <p:nvPr/>
        </p:nvSpPr>
        <p:spPr>
          <a:xfrm>
            <a:off x="5264272" y="4409986"/>
            <a:ext cx="2885370" cy="432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I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didn’t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33" name="Alt Başlık 2"/>
          <p:cNvSpPr txBox="1">
            <a:spLocks/>
          </p:cNvSpPr>
          <p:nvPr/>
        </p:nvSpPr>
        <p:spPr>
          <a:xfrm>
            <a:off x="8709202" y="4626456"/>
            <a:ext cx="2859861" cy="4075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Did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school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15" name="Resim 14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605" y="821023"/>
            <a:ext cx="541811" cy="541811"/>
          </a:xfrm>
          <a:prstGeom prst="rect">
            <a:avLst/>
          </a:prstGeom>
          <a:ln>
            <a:noFill/>
          </a:ln>
        </p:spPr>
      </p:pic>
      <p:pic>
        <p:nvPicPr>
          <p:cNvPr id="18" name="Resim 17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933" y="874880"/>
            <a:ext cx="463002" cy="463002"/>
          </a:xfrm>
          <a:prstGeom prst="rect">
            <a:avLst/>
          </a:prstGeom>
          <a:ln>
            <a:noFill/>
          </a:ln>
        </p:spPr>
      </p:pic>
      <p:pic>
        <p:nvPicPr>
          <p:cNvPr id="19" name="Resim 18"/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531" y="830234"/>
            <a:ext cx="319356" cy="482977"/>
          </a:xfrm>
          <a:prstGeom prst="rect">
            <a:avLst/>
          </a:prstGeom>
          <a:ln>
            <a:noFill/>
          </a:ln>
        </p:spPr>
      </p:pic>
      <p:cxnSp>
        <p:nvCxnSpPr>
          <p:cNvPr id="35" name="Düz Bağlayıcı 34"/>
          <p:cNvCxnSpPr/>
          <p:nvPr/>
        </p:nvCxnSpPr>
        <p:spPr>
          <a:xfrm flipV="1">
            <a:off x="1718471" y="1362834"/>
            <a:ext cx="9977255" cy="61448"/>
          </a:xfrm>
          <a:prstGeom prst="line">
            <a:avLst/>
          </a:prstGeom>
          <a:ln w="28575">
            <a:solidFill>
              <a:srgbClr val="4A628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6" name="Alt Başlık 2"/>
          <p:cNvSpPr txBox="1">
            <a:spLocks/>
          </p:cNvSpPr>
          <p:nvPr/>
        </p:nvSpPr>
        <p:spPr>
          <a:xfrm>
            <a:off x="11226628" y="3058981"/>
            <a:ext cx="735888" cy="6191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44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lang="tr-TR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48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4033015" y="983002"/>
            <a:ext cx="4125971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2800" dirty="0" smtClean="0">
                <a:solidFill>
                  <a:srgbClr val="7AB2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(Zaman İfadeleri)</a:t>
            </a:r>
            <a:endParaRPr lang="tr-TR" sz="2800" dirty="0">
              <a:solidFill>
                <a:srgbClr val="7AB2D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208882" y="465679"/>
            <a:ext cx="5774237" cy="711184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4000" b="1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 </a:t>
            </a:r>
            <a:r>
              <a:rPr lang="tr-TR" sz="4000" b="1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Expressions</a:t>
            </a:r>
            <a:endParaRPr lang="tr-TR" sz="4000" b="1" dirty="0" smtClean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Unvan 1"/>
          <p:cNvSpPr txBox="1">
            <a:spLocks/>
          </p:cNvSpPr>
          <p:nvPr/>
        </p:nvSpPr>
        <p:spPr>
          <a:xfrm>
            <a:off x="1436266" y="1721008"/>
            <a:ext cx="2043684" cy="61112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800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Yesterday</a:t>
            </a:r>
            <a:endParaRPr lang="tr-TR" sz="2800" dirty="0" smtClean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Unvan 1"/>
          <p:cNvSpPr txBox="1">
            <a:spLocks/>
          </p:cNvSpPr>
          <p:nvPr/>
        </p:nvSpPr>
        <p:spPr>
          <a:xfrm>
            <a:off x="3132547" y="1840369"/>
            <a:ext cx="942508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(Dün)</a:t>
            </a:r>
          </a:p>
        </p:txBody>
      </p:sp>
      <p:sp>
        <p:nvSpPr>
          <p:cNvPr id="6" name="Unvan 1"/>
          <p:cNvSpPr txBox="1">
            <a:spLocks/>
          </p:cNvSpPr>
          <p:nvPr/>
        </p:nvSpPr>
        <p:spPr>
          <a:xfrm>
            <a:off x="6543723" y="2736072"/>
            <a:ext cx="420029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Jack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dün 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evdeydi.)</a:t>
            </a:r>
          </a:p>
        </p:txBody>
      </p:sp>
      <p:sp>
        <p:nvSpPr>
          <p:cNvPr id="9" name="Unvan 1"/>
          <p:cNvSpPr txBox="1">
            <a:spLocks/>
          </p:cNvSpPr>
          <p:nvPr/>
        </p:nvSpPr>
        <p:spPr>
          <a:xfrm>
            <a:off x="6458276" y="2303909"/>
            <a:ext cx="524794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000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Jack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was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tr-T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home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yesterday</a:t>
            </a:r>
            <a:r>
              <a:rPr lang="en-US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Unvan 1"/>
          <p:cNvSpPr txBox="1">
            <a:spLocks/>
          </p:cNvSpPr>
          <p:nvPr/>
        </p:nvSpPr>
        <p:spPr>
          <a:xfrm>
            <a:off x="6543723" y="3888185"/>
            <a:ext cx="420029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(Onlar 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iki yıl önce 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Paris’teydi.)</a:t>
            </a:r>
          </a:p>
        </p:txBody>
      </p:sp>
      <p:sp>
        <p:nvSpPr>
          <p:cNvPr id="14" name="Unvan 1"/>
          <p:cNvSpPr txBox="1">
            <a:spLocks/>
          </p:cNvSpPr>
          <p:nvPr/>
        </p:nvSpPr>
        <p:spPr>
          <a:xfrm>
            <a:off x="6458276" y="3456022"/>
            <a:ext cx="506459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000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were</a:t>
            </a:r>
            <a:r>
              <a:rPr lang="tr-TR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 in Paris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years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ago</a:t>
            </a:r>
            <a:r>
              <a:rPr lang="en-US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Unvan 1"/>
          <p:cNvSpPr txBox="1">
            <a:spLocks/>
          </p:cNvSpPr>
          <p:nvPr/>
        </p:nvSpPr>
        <p:spPr>
          <a:xfrm>
            <a:off x="6543722" y="5040298"/>
            <a:ext cx="5543503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Lina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geçen sene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üniversiteden mezun oldu.)</a:t>
            </a:r>
          </a:p>
        </p:txBody>
      </p:sp>
      <p:sp>
        <p:nvSpPr>
          <p:cNvPr id="16" name="Unvan 1"/>
          <p:cNvSpPr txBox="1">
            <a:spLocks/>
          </p:cNvSpPr>
          <p:nvPr/>
        </p:nvSpPr>
        <p:spPr>
          <a:xfrm>
            <a:off x="6458276" y="4608135"/>
            <a:ext cx="5362249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000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tr-TR" sz="2000" dirty="0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tr-T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Lina</a:t>
            </a:r>
            <a:r>
              <a:rPr lang="tr-T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graduated</a:t>
            </a:r>
            <a:r>
              <a:rPr lang="tr-T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</a:t>
            </a:r>
            <a:r>
              <a:rPr lang="tr-T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</a:t>
            </a:r>
            <a:r>
              <a:rPr lang="tr-TR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</a:t>
            </a:r>
            <a:r>
              <a:rPr lang="tr-TR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</a:t>
            </a:r>
            <a:r>
              <a:rPr lang="en-US" sz="20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0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Unvan 1"/>
          <p:cNvSpPr txBox="1">
            <a:spLocks/>
          </p:cNvSpPr>
          <p:nvPr/>
        </p:nvSpPr>
        <p:spPr>
          <a:xfrm>
            <a:off x="1494637" y="2411954"/>
            <a:ext cx="1105125" cy="61112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800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Ago</a:t>
            </a:r>
            <a:endParaRPr lang="tr-TR" sz="2800" dirty="0" smtClean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Unvan 1"/>
          <p:cNvSpPr txBox="1">
            <a:spLocks/>
          </p:cNvSpPr>
          <p:nvPr/>
        </p:nvSpPr>
        <p:spPr>
          <a:xfrm>
            <a:off x="2298976" y="2536886"/>
            <a:ext cx="123932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(Önce)</a:t>
            </a:r>
          </a:p>
        </p:txBody>
      </p:sp>
      <p:sp>
        <p:nvSpPr>
          <p:cNvPr id="26" name="Unvan 1"/>
          <p:cNvSpPr txBox="1">
            <a:spLocks/>
          </p:cNvSpPr>
          <p:nvPr/>
        </p:nvSpPr>
        <p:spPr>
          <a:xfrm>
            <a:off x="1436266" y="3027562"/>
            <a:ext cx="2234627" cy="42324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Five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minutes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ago</a:t>
            </a:r>
            <a:endParaRPr lang="tr-TR" sz="20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Unvan 1"/>
          <p:cNvSpPr txBox="1">
            <a:spLocks/>
          </p:cNvSpPr>
          <p:nvPr/>
        </p:nvSpPr>
        <p:spPr>
          <a:xfrm>
            <a:off x="3323179" y="3060397"/>
            <a:ext cx="2047712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(Beş dakika 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önce)</a:t>
            </a:r>
          </a:p>
        </p:txBody>
      </p:sp>
      <p:sp>
        <p:nvSpPr>
          <p:cNvPr id="28" name="Unvan 1"/>
          <p:cNvSpPr txBox="1">
            <a:spLocks/>
          </p:cNvSpPr>
          <p:nvPr/>
        </p:nvSpPr>
        <p:spPr>
          <a:xfrm>
            <a:off x="1436266" y="3490219"/>
            <a:ext cx="2234627" cy="42324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days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ago</a:t>
            </a:r>
            <a:endParaRPr lang="tr-TR" sz="20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Unvan 1"/>
          <p:cNvSpPr txBox="1">
            <a:spLocks/>
          </p:cNvSpPr>
          <p:nvPr/>
        </p:nvSpPr>
        <p:spPr>
          <a:xfrm>
            <a:off x="1436266" y="3933328"/>
            <a:ext cx="2234627" cy="42324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 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years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ago</a:t>
            </a:r>
            <a:endParaRPr lang="tr-TR" sz="20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Sağ Köşeli Ayraç 30"/>
          <p:cNvSpPr/>
          <p:nvPr/>
        </p:nvSpPr>
        <p:spPr>
          <a:xfrm rot="5400000">
            <a:off x="2386857" y="1935077"/>
            <a:ext cx="130872" cy="1915313"/>
          </a:xfrm>
          <a:prstGeom prst="rightBracket">
            <a:avLst/>
          </a:prstGeom>
          <a:ln w="28575">
            <a:solidFill>
              <a:srgbClr val="4A62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Unvan 1"/>
          <p:cNvSpPr txBox="1">
            <a:spLocks/>
          </p:cNvSpPr>
          <p:nvPr/>
        </p:nvSpPr>
        <p:spPr>
          <a:xfrm>
            <a:off x="2924684" y="3521660"/>
            <a:ext cx="185473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(İki gün 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önce)</a:t>
            </a:r>
          </a:p>
        </p:txBody>
      </p:sp>
      <p:sp>
        <p:nvSpPr>
          <p:cNvPr id="33" name="Unvan 1"/>
          <p:cNvSpPr txBox="1">
            <a:spLocks/>
          </p:cNvSpPr>
          <p:nvPr/>
        </p:nvSpPr>
        <p:spPr>
          <a:xfrm>
            <a:off x="2924684" y="3964608"/>
            <a:ext cx="185473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(On yıl </a:t>
            </a:r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önce)</a:t>
            </a:r>
          </a:p>
        </p:txBody>
      </p:sp>
      <p:sp>
        <p:nvSpPr>
          <p:cNvPr id="34" name="Sağ Köşeli Ayraç 33"/>
          <p:cNvSpPr/>
          <p:nvPr/>
        </p:nvSpPr>
        <p:spPr>
          <a:xfrm rot="5400000">
            <a:off x="2700181" y="914271"/>
            <a:ext cx="127290" cy="2538378"/>
          </a:xfrm>
          <a:prstGeom prst="rightBracket">
            <a:avLst/>
          </a:prstGeom>
          <a:ln w="28575">
            <a:solidFill>
              <a:srgbClr val="4A62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Unvan 1"/>
          <p:cNvSpPr txBox="1">
            <a:spLocks/>
          </p:cNvSpPr>
          <p:nvPr/>
        </p:nvSpPr>
        <p:spPr>
          <a:xfrm>
            <a:off x="1494637" y="4343263"/>
            <a:ext cx="1105125" cy="61112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800" dirty="0" err="1" smtClean="0">
                <a:solidFill>
                  <a:srgbClr val="4A628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</a:t>
            </a:r>
            <a:endParaRPr lang="tr-TR" sz="2800" dirty="0" smtClean="0">
              <a:solidFill>
                <a:srgbClr val="4A628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Unvan 1"/>
          <p:cNvSpPr txBox="1">
            <a:spLocks/>
          </p:cNvSpPr>
          <p:nvPr/>
        </p:nvSpPr>
        <p:spPr>
          <a:xfrm>
            <a:off x="2240623" y="4488436"/>
            <a:ext cx="1239327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(Geçen)</a:t>
            </a:r>
          </a:p>
        </p:txBody>
      </p:sp>
      <p:sp>
        <p:nvSpPr>
          <p:cNvPr id="37" name="Unvan 1"/>
          <p:cNvSpPr txBox="1">
            <a:spLocks/>
          </p:cNvSpPr>
          <p:nvPr/>
        </p:nvSpPr>
        <p:spPr>
          <a:xfrm>
            <a:off x="1436266" y="4954389"/>
            <a:ext cx="1811180" cy="42324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Friday</a:t>
            </a:r>
            <a:endParaRPr lang="tr-T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Unvan 1"/>
          <p:cNvSpPr txBox="1">
            <a:spLocks/>
          </p:cNvSpPr>
          <p:nvPr/>
        </p:nvSpPr>
        <p:spPr>
          <a:xfrm>
            <a:off x="1436266" y="5417046"/>
            <a:ext cx="1811180" cy="42324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month</a:t>
            </a:r>
            <a:endParaRPr lang="tr-T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Unvan 1"/>
          <p:cNvSpPr txBox="1">
            <a:spLocks/>
          </p:cNvSpPr>
          <p:nvPr/>
        </p:nvSpPr>
        <p:spPr>
          <a:xfrm>
            <a:off x="1436266" y="5860155"/>
            <a:ext cx="1811180" cy="423246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</a:t>
            </a:r>
            <a:r>
              <a:rPr lang="tr-T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tr-TR" sz="20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year</a:t>
            </a:r>
            <a:endParaRPr lang="tr-TR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Sağ Köşeli Ayraç 39"/>
          <p:cNvSpPr/>
          <p:nvPr/>
        </p:nvSpPr>
        <p:spPr>
          <a:xfrm rot="5400000">
            <a:off x="2386857" y="3866386"/>
            <a:ext cx="130872" cy="1915313"/>
          </a:xfrm>
          <a:prstGeom prst="rightBracket">
            <a:avLst/>
          </a:prstGeom>
          <a:ln w="28575">
            <a:solidFill>
              <a:srgbClr val="4A62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Unvan 1"/>
          <p:cNvSpPr txBox="1">
            <a:spLocks/>
          </p:cNvSpPr>
          <p:nvPr/>
        </p:nvSpPr>
        <p:spPr>
          <a:xfrm>
            <a:off x="2704164" y="5449757"/>
            <a:ext cx="185473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(Geçen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ay)</a:t>
            </a:r>
            <a:endParaRPr lang="tr-TR" sz="18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Unvan 1"/>
          <p:cNvSpPr txBox="1">
            <a:spLocks/>
          </p:cNvSpPr>
          <p:nvPr/>
        </p:nvSpPr>
        <p:spPr>
          <a:xfrm>
            <a:off x="2490183" y="5912414"/>
            <a:ext cx="185473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(Geçen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sene)</a:t>
            </a:r>
            <a:endParaRPr lang="tr-TR" sz="18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Unvan 1"/>
          <p:cNvSpPr txBox="1">
            <a:spLocks/>
          </p:cNvSpPr>
          <p:nvPr/>
        </p:nvSpPr>
        <p:spPr>
          <a:xfrm>
            <a:off x="2635579" y="4978372"/>
            <a:ext cx="1854736" cy="46595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1800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(Geçen</a:t>
            </a:r>
            <a:r>
              <a:rPr lang="tr-TR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cuma)</a:t>
            </a:r>
            <a:endParaRPr lang="tr-TR" sz="1800" dirty="0" smtClean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847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3" grpId="0"/>
      <p:bldP spid="14" grpId="0"/>
      <p:bldP spid="15" grpId="0"/>
      <p:bldP spid="16" grpId="0"/>
      <p:bldP spid="19" grpId="0"/>
      <p:bldP spid="27" grpId="0"/>
      <p:bldP spid="32" grpId="0"/>
      <p:bldP spid="33" grpId="0"/>
      <p:bldP spid="36" grpId="0"/>
      <p:bldP spid="41" grpId="0"/>
      <p:bldP spid="42" grpId="0"/>
      <p:bldP spid="4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396" y="3205792"/>
            <a:ext cx="2611911" cy="2618072"/>
          </a:xfrm>
          <a:prstGeom prst="rect">
            <a:avLst/>
          </a:prstGeom>
        </p:spPr>
      </p:pic>
      <p:sp>
        <p:nvSpPr>
          <p:cNvPr id="3" name="Unvan 1"/>
          <p:cNvSpPr txBox="1">
            <a:spLocks/>
          </p:cNvSpPr>
          <p:nvPr/>
        </p:nvSpPr>
        <p:spPr>
          <a:xfrm>
            <a:off x="5971445" y="4014651"/>
            <a:ext cx="3311892" cy="627018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sz="3600" dirty="0" err="1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Let's</a:t>
            </a:r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 Play!</a:t>
            </a:r>
            <a:endParaRPr lang="tr-TR" sz="3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153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389813" y="2064091"/>
            <a:ext cx="11412355" cy="2220852"/>
          </a:xfrm>
          <a:prstGeom prst="rect">
            <a:avLst/>
          </a:prstGeom>
        </p:spPr>
        <p:txBody>
          <a:bodyPr anchor="ctr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tr-TR" sz="11500" b="1" dirty="0" err="1" smtClean="0">
                <a:solidFill>
                  <a:srgbClr val="386D8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Occupations</a:t>
            </a:r>
            <a:endParaRPr lang="tr-TR" sz="11500" b="1" dirty="0">
              <a:solidFill>
                <a:srgbClr val="386D8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Unvan 1"/>
          <p:cNvSpPr txBox="1">
            <a:spLocks/>
          </p:cNvSpPr>
          <p:nvPr/>
        </p:nvSpPr>
        <p:spPr>
          <a:xfrm>
            <a:off x="3648813" y="3601452"/>
            <a:ext cx="4894353" cy="1006881"/>
          </a:xfrm>
          <a:prstGeom prst="rect">
            <a:avLst/>
          </a:prstGeom>
        </p:spPr>
        <p:txBody>
          <a:bodyPr anchor="ctr"/>
          <a:lstStyle>
            <a:defPPr>
              <a:defRPr lang="tr-T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tr-TR" sz="3600" dirty="0" smtClean="0">
                <a:solidFill>
                  <a:srgbClr val="7DB0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(Meslekler)</a:t>
            </a:r>
            <a:endParaRPr lang="tr-TR" sz="3600" dirty="0">
              <a:solidFill>
                <a:srgbClr val="7DB0C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36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52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86627" y="499600"/>
            <a:ext cx="2316020" cy="39555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 LGS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394" y="416473"/>
            <a:ext cx="3903333" cy="604288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173839" y="5892800"/>
            <a:ext cx="296561" cy="295597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1307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86627" y="499600"/>
            <a:ext cx="2316020" cy="39555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 LGS</a:t>
            </a: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800" y="295564"/>
            <a:ext cx="3793275" cy="615603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330857" y="6156003"/>
            <a:ext cx="296561" cy="295597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9415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86627" y="499600"/>
            <a:ext cx="2316020" cy="39555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2022 LGS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79" y="1194636"/>
            <a:ext cx="9146449" cy="5090558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966348" y="5375564"/>
            <a:ext cx="296561" cy="295597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4321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86627" y="499600"/>
            <a:ext cx="2316020" cy="39555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2024 LGS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229" y="346510"/>
            <a:ext cx="5437732" cy="596285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684312" y="6013763"/>
            <a:ext cx="296561" cy="295597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379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86627" y="499600"/>
            <a:ext cx="2316020" cy="39555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MEB Örnek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865" y="1256961"/>
            <a:ext cx="8202170" cy="485842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235316" y="5546115"/>
            <a:ext cx="296561" cy="295597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4206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 txBox="1">
            <a:spLocks/>
          </p:cNvSpPr>
          <p:nvPr/>
        </p:nvSpPr>
        <p:spPr>
          <a:xfrm>
            <a:off x="86627" y="499600"/>
            <a:ext cx="2316020" cy="39555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MEB Örnek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735" y="1461826"/>
            <a:ext cx="9159109" cy="406267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731436" y="4820310"/>
            <a:ext cx="315282" cy="32077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9292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249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502900" y="2778130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Matematikçi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1275624" y="2307846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athematician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5156249" y="2778130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Astronot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4928973" y="2307846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Astronaut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8809600" y="2778130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Araştırmacı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8582324" y="2307846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Researcher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1502900" y="5969005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Bilim İnsanı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1275624" y="5498721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Scientist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5156249" y="5969005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Profesör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4928973" y="5498721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Professor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8809600" y="5969005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Mühendis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8582324" y="5498721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Engineer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92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502900" y="2778130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Doktor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1275624" y="2307846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Doctor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5156249" y="2778130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Kuyumcu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4928973" y="2307846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Goldsmith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8809600" y="2778130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Gazeteci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8582324" y="2307846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Journalist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Yuvarlatılmış Dikdörtgen 7"/>
          <p:cNvSpPr/>
          <p:nvPr/>
        </p:nvSpPr>
        <p:spPr>
          <a:xfrm>
            <a:off x="1502900" y="5969005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Tüccar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Yuvarlatılmış Dikdörtgen 8"/>
          <p:cNvSpPr/>
          <p:nvPr/>
        </p:nvSpPr>
        <p:spPr>
          <a:xfrm>
            <a:off x="1275624" y="5498721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Merchant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5156249" y="5969005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Fizikçi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4928973" y="5498721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Physicist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Yuvarlatılmış Dikdörtgen 11"/>
          <p:cNvSpPr/>
          <p:nvPr/>
        </p:nvSpPr>
        <p:spPr>
          <a:xfrm>
            <a:off x="8809600" y="5969005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Sekreter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Yuvarlatılmış Dikdörtgen 12"/>
          <p:cNvSpPr/>
          <p:nvPr/>
        </p:nvSpPr>
        <p:spPr>
          <a:xfrm>
            <a:off x="8582324" y="5498721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Secretary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580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1502900" y="2854330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Yazar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Yuvarlatılmış Dikdörtgen 2"/>
          <p:cNvSpPr/>
          <p:nvPr/>
        </p:nvSpPr>
        <p:spPr>
          <a:xfrm>
            <a:off x="1275624" y="2384046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Writer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Yuvarlatılmış Dikdörtgen 3"/>
          <p:cNvSpPr/>
          <p:nvPr/>
        </p:nvSpPr>
        <p:spPr>
          <a:xfrm>
            <a:off x="5156249" y="2854330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Mucit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Yuvarlatılmış Dikdörtgen 4"/>
          <p:cNvSpPr/>
          <p:nvPr/>
        </p:nvSpPr>
        <p:spPr>
          <a:xfrm>
            <a:off x="4928973" y="2384046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Inventor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Yuvarlatılmış Dikdörtgen 5"/>
          <p:cNvSpPr/>
          <p:nvPr/>
        </p:nvSpPr>
        <p:spPr>
          <a:xfrm>
            <a:off x="8809600" y="2854330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Kaşif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Yuvarlatılmış Dikdörtgen 6"/>
          <p:cNvSpPr/>
          <p:nvPr/>
        </p:nvSpPr>
        <p:spPr>
          <a:xfrm>
            <a:off x="8582324" y="2384046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Discoverer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Yuvarlatılmış Dikdörtgen 9"/>
          <p:cNvSpPr/>
          <p:nvPr/>
        </p:nvSpPr>
        <p:spPr>
          <a:xfrm>
            <a:off x="5156249" y="6026155"/>
            <a:ext cx="1925817" cy="429167"/>
          </a:xfrm>
          <a:prstGeom prst="roundRect">
            <a:avLst/>
          </a:prstGeom>
          <a:solidFill>
            <a:srgbClr val="C7DCE7"/>
          </a:solidFill>
          <a:ln w="25400" cap="flat" cmpd="sng" algn="ctr">
            <a:solidFill>
              <a:srgbClr val="95BED3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buClr>
                <a:srgbClr val="383535"/>
              </a:buClr>
            </a:pPr>
            <a:r>
              <a:rPr lang="tr-TR" sz="2000" kern="0" dirty="0" smtClean="0">
                <a:solidFill>
                  <a:srgbClr val="38353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Teknisyen</a:t>
            </a:r>
            <a:endParaRPr lang="tr-TR" sz="2000" kern="0" dirty="0">
              <a:solidFill>
                <a:srgbClr val="38353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Yuvarlatılmış Dikdörtgen 10"/>
          <p:cNvSpPr/>
          <p:nvPr/>
        </p:nvSpPr>
        <p:spPr>
          <a:xfrm>
            <a:off x="4928973" y="5555871"/>
            <a:ext cx="2380368" cy="454421"/>
          </a:xfrm>
          <a:prstGeom prst="roundRect">
            <a:avLst/>
          </a:prstGeom>
          <a:solidFill>
            <a:srgbClr val="7DB0C9"/>
          </a:solidFill>
          <a:ln w="25400" cap="flat" cmpd="sng" algn="ctr">
            <a:solidFill>
              <a:srgbClr val="498FB1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r>
              <a:rPr lang="tr-TR" sz="2400" b="1" kern="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Technician</a:t>
            </a:r>
            <a:endParaRPr lang="tr-TR" sz="2400" b="1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2170</TotalTime>
  <Words>1770</Words>
  <Application>Microsoft Office PowerPoint</Application>
  <PresentationFormat>Geniş ekran</PresentationFormat>
  <Paragraphs>611</Paragraphs>
  <Slides>67</Slides>
  <Notes>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67</vt:i4>
      </vt:variant>
    </vt:vector>
  </HeadingPairs>
  <TitlesOfParts>
    <vt:vector size="72" baseType="lpstr">
      <vt:lpstr>Arial</vt:lpstr>
      <vt:lpstr>Calibri</vt:lpstr>
      <vt:lpstr>Calibri Light</vt:lpstr>
      <vt:lpstr>Wingdings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The Simple Past Tense (Geçmiş Zaman)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TKN EDU</dc:creator>
  <cp:lastModifiedBy>TKN EDU</cp:lastModifiedBy>
  <cp:revision>50</cp:revision>
  <dcterms:created xsi:type="dcterms:W3CDTF">2025-04-21T21:00:31Z</dcterms:created>
  <dcterms:modified xsi:type="dcterms:W3CDTF">2026-04-28T12:57:38Z</dcterms:modified>
</cp:coreProperties>
</file>