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98" r:id="rId5"/>
    <p:sldId id="305" r:id="rId6"/>
    <p:sldId id="314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306" r:id="rId15"/>
    <p:sldId id="307" r:id="rId16"/>
    <p:sldId id="316" r:id="rId17"/>
    <p:sldId id="266" r:id="rId18"/>
    <p:sldId id="267" r:id="rId19"/>
    <p:sldId id="308" r:id="rId20"/>
    <p:sldId id="315" r:id="rId21"/>
    <p:sldId id="268" r:id="rId22"/>
    <p:sldId id="269" r:id="rId23"/>
    <p:sldId id="30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310" r:id="rId33"/>
    <p:sldId id="278" r:id="rId34"/>
    <p:sldId id="279" r:id="rId35"/>
    <p:sldId id="280" r:id="rId36"/>
    <p:sldId id="312" r:id="rId37"/>
    <p:sldId id="281" r:id="rId38"/>
    <p:sldId id="282" r:id="rId39"/>
    <p:sldId id="283" r:id="rId40"/>
    <p:sldId id="311" r:id="rId41"/>
    <p:sldId id="284" r:id="rId42"/>
    <p:sldId id="285" r:id="rId43"/>
    <p:sldId id="286" r:id="rId44"/>
    <p:sldId id="287" r:id="rId45"/>
    <p:sldId id="300" r:id="rId46"/>
    <p:sldId id="288" r:id="rId47"/>
    <p:sldId id="289" r:id="rId48"/>
    <p:sldId id="302" r:id="rId49"/>
    <p:sldId id="290" r:id="rId50"/>
    <p:sldId id="295" r:id="rId51"/>
    <p:sldId id="303" r:id="rId52"/>
    <p:sldId id="304" r:id="rId53"/>
    <p:sldId id="296" r:id="rId54"/>
    <p:sldId id="291" r:id="rId55"/>
    <p:sldId id="292" r:id="rId56"/>
    <p:sldId id="313" r:id="rId57"/>
    <p:sldId id="293" r:id="rId58"/>
    <p:sldId id="297" r:id="rId5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E0DB"/>
    <a:srgbClr val="D6A796"/>
    <a:srgbClr val="BE745A"/>
    <a:srgbClr val="F8EFEC"/>
    <a:srgbClr val="EBD3CB"/>
    <a:srgbClr val="DB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73" autoAdjust="0"/>
    <p:restoredTop sz="94660"/>
  </p:normalViewPr>
  <p:slideViewPr>
    <p:cSldViewPr snapToGrid="0">
      <p:cViewPr>
        <p:scale>
          <a:sx n="66" d="100"/>
          <a:sy n="66" d="100"/>
        </p:scale>
        <p:origin x="1086" y="9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7F501-624D-4729-81BB-0AFFD272AEC7}" type="datetimeFigureOut">
              <a:rPr lang="tr-TR" smtClean="0"/>
              <a:t>14.12.2025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A36C-AE1C-4D92-803B-74A49C2225E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5606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7F501-624D-4729-81BB-0AFFD272AEC7}" type="datetimeFigureOut">
              <a:rPr lang="tr-TR" smtClean="0"/>
              <a:t>14.12.2025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A36C-AE1C-4D92-803B-74A49C2225E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9258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7F501-624D-4729-81BB-0AFFD272AEC7}" type="datetimeFigureOut">
              <a:rPr lang="tr-TR" smtClean="0"/>
              <a:t>14.12.2025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A36C-AE1C-4D92-803B-74A49C2225E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3556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7F501-624D-4729-81BB-0AFFD272AEC7}" type="datetimeFigureOut">
              <a:rPr lang="tr-TR" smtClean="0"/>
              <a:t>14.12.2025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A36C-AE1C-4D92-803B-74A49C2225E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254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7F501-624D-4729-81BB-0AFFD272AEC7}" type="datetimeFigureOut">
              <a:rPr lang="tr-TR" smtClean="0"/>
              <a:t>14.12.2025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A36C-AE1C-4D92-803B-74A49C2225E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9854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7F501-624D-4729-81BB-0AFFD272AEC7}" type="datetimeFigureOut">
              <a:rPr lang="tr-TR" smtClean="0"/>
              <a:t>14.12.2025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A36C-AE1C-4D92-803B-74A49C2225E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2603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7F501-624D-4729-81BB-0AFFD272AEC7}" type="datetimeFigureOut">
              <a:rPr lang="tr-TR" smtClean="0"/>
              <a:t>14.12.2025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A36C-AE1C-4D92-803B-74A49C2225E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5643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7F501-624D-4729-81BB-0AFFD272AEC7}" type="datetimeFigureOut">
              <a:rPr lang="tr-TR" smtClean="0"/>
              <a:t>14.12.2025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A36C-AE1C-4D92-803B-74A49C2225E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4615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7F501-624D-4729-81BB-0AFFD272AEC7}" type="datetimeFigureOut">
              <a:rPr lang="tr-TR" smtClean="0"/>
              <a:t>14.12.2025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A36C-AE1C-4D92-803B-74A49C2225E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5258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7F501-624D-4729-81BB-0AFFD272AEC7}" type="datetimeFigureOut">
              <a:rPr lang="tr-TR" smtClean="0"/>
              <a:t>14.12.2025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A36C-AE1C-4D92-803B-74A49C2225E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095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7F501-624D-4729-81BB-0AFFD272AEC7}" type="datetimeFigureOut">
              <a:rPr lang="tr-TR" smtClean="0"/>
              <a:t>14.12.2025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A36C-AE1C-4D92-803B-74A49C2225E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5032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7F501-624D-4729-81BB-0AFFD272AEC7}" type="datetimeFigureOut">
              <a:rPr lang="tr-TR" smtClean="0"/>
              <a:t>14.12.2025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0A36C-AE1C-4D92-803B-74A49C2225E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040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5m-3-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5m-3-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5m-3-5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5m-3-6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5m-3-7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5m-3-8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5m-3-9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5m-3-10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5m-3-11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5m-3-1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5m-3-12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aamboozle.com/game/3946372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5m-3-2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84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3130185" y="2522889"/>
            <a:ext cx="172121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Kahverengi göz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3130185" y="2068468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Brown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eye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3130185" y="4446939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 göz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3130185" y="3992518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Hazel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eye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7210254" y="2522889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Mavi göz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7210254" y="2068468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Blue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eye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7210254" y="4446939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Yeşil saç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7210254" y="3992518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Green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eye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18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051886" y="4400757"/>
            <a:ext cx="116321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Zayıf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768324" y="3946336"/>
            <a:ext cx="173039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Slim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Thin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3072748" y="4400757"/>
            <a:ext cx="1465941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Orta Kilolu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2798629" y="3946337"/>
            <a:ext cx="2014181" cy="454420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Medium</a:t>
            </a:r>
            <a:r>
              <a:rPr lang="tr-TR" sz="21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weight</a:t>
            </a:r>
            <a:endParaRPr lang="tr-TR" sz="21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5379990" y="4400757"/>
            <a:ext cx="116321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Yapılı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5096428" y="3946336"/>
            <a:ext cx="173039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Well-built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7543958" y="4400757"/>
            <a:ext cx="116321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Balık etli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7260396" y="3946336"/>
            <a:ext cx="173039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Plump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9707870" y="4400757"/>
            <a:ext cx="116321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Şişman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9424308" y="3946336"/>
            <a:ext cx="173039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1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3379449" y="4816393"/>
            <a:ext cx="116321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Kısa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3095887" y="4361972"/>
            <a:ext cx="173039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Short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5401719" y="4816393"/>
            <a:ext cx="1446889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Orta boylu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5109844" y="4361972"/>
            <a:ext cx="2022381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Medium</a:t>
            </a:r>
            <a:r>
              <a:rPr lang="tr-TR" sz="21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height</a:t>
            </a:r>
            <a:endParaRPr lang="tr-TR" sz="21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7707553" y="4816393"/>
            <a:ext cx="116321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Uzun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7423991" y="4361972"/>
            <a:ext cx="173039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Tall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20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035261" y="4966022"/>
            <a:ext cx="116321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Bebek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751699" y="4511601"/>
            <a:ext cx="173039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Baby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3199341" y="4966022"/>
            <a:ext cx="116321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Çocuk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2915779" y="4511601"/>
            <a:ext cx="173039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Child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5363365" y="4966022"/>
            <a:ext cx="116321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Genç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5079803" y="4511601"/>
            <a:ext cx="173039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Young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7527333" y="4966022"/>
            <a:ext cx="116321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Orta yaş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7168710" y="4511601"/>
            <a:ext cx="1880406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Middle</a:t>
            </a:r>
            <a:r>
              <a:rPr lang="tr-TR" sz="24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aged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9691245" y="4966022"/>
            <a:ext cx="116321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Yaşlı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9407683" y="4511601"/>
            <a:ext cx="173039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7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8872"/>
            <a:ext cx="2611911" cy="2611911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49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8872"/>
            <a:ext cx="2611911" cy="2611911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19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8872"/>
            <a:ext cx="2611911" cy="2611911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95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3931609" y="3253535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Tişört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3795180" y="2799114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T-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shirt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6027109" y="3253535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Bluz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5890680" y="2799114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Blouse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8021007" y="3253535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Kapşonlu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7884578" y="2799114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Hoodie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10146496" y="3253535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Kazak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10010067" y="2799114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Sweater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3931609" y="6098335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Üniforma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3795180" y="5643914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Uniform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6063767" y="6098335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Ceket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5927338" y="5643914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Jacket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8150767" y="6098335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8014338" y="5643914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Coat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10097311" y="6098335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Yağmurluk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9960882" y="5643914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Raincoat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88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4185609" y="2999535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Elbise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4049180" y="2545114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Dress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6839909" y="2999535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Pantolon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6703480" y="2545114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Trousers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185609" y="6033680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Şort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049180" y="5579259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Shorts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9426091" y="2999535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Kot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9289662" y="2545114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Jeans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6905718" y="6033680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Pijama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6769289" y="5579259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Pajamas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9426091" y="6033680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9289662" y="5579259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Skirt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8872"/>
            <a:ext cx="2611911" cy="2611911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29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5" y="1754539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Body </a:t>
            </a:r>
            <a:r>
              <a:rPr lang="tr-TR" sz="11500" b="1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Parts</a:t>
            </a:r>
            <a:endParaRPr lang="tr-TR" sz="8800" b="1" dirty="0">
              <a:solidFill>
                <a:srgbClr val="BE74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68" y="3711366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D6A7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(Fiziksel Özellik)</a:t>
            </a:r>
            <a:endParaRPr lang="tr-TR" sz="4000" dirty="0">
              <a:solidFill>
                <a:srgbClr val="D6A7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66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8872"/>
            <a:ext cx="2611911" cy="2611911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89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2978339" y="2137955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2978339" y="1683534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Shoes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2978339" y="3861980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2978339" y="3407559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Boots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2978339" y="5586005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Sandalet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2978339" y="5131584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Sandals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8055164" y="2137955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Çorap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055164" y="1683534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Socks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8055164" y="3861980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Şapka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8055164" y="3407559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Hat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8055164" y="5586005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Atkı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8055164" y="5131584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Scarf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81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3168839" y="1747430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Eldiven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3168839" y="1293009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Gloves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3168839" y="3471455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Kravat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3168839" y="3017034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3168839" y="5195480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Kemer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3168839" y="4741059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Belt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8245664" y="1747430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Çanta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245664" y="1293009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8245664" y="3471455"/>
            <a:ext cx="2030450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Güneş Gözlüğü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8245664" y="3017034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Sunglasses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8245664" y="5195480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Saat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8245664" y="4741059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Watch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87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8872"/>
            <a:ext cx="2611911" cy="2611911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71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5" y="1754539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</a:t>
            </a:r>
            <a:r>
              <a:rPr lang="tr-TR" sz="11500" b="1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500" b="1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Items</a:t>
            </a:r>
            <a:endParaRPr lang="tr-TR" sz="8800" b="1" dirty="0">
              <a:solidFill>
                <a:srgbClr val="BE74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68" y="3711366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D6A7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(Kişisel Eşyalar)</a:t>
            </a:r>
            <a:endParaRPr lang="tr-TR" sz="4000" dirty="0">
              <a:solidFill>
                <a:srgbClr val="D6A7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85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Yuvarlatılmış Dikdörtgen 13"/>
          <p:cNvSpPr/>
          <p:nvPr/>
        </p:nvSpPr>
        <p:spPr>
          <a:xfrm>
            <a:off x="1226509" y="3272585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Telefon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1090080" y="2818164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Phone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3912559" y="2482010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Tablet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3776130" y="2027589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Tablet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6522409" y="2482010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Bilgisayar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6385980" y="2027589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Computer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9268688" y="3272585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Cüzdan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Yuvarlatılmış Dikdörtgen 20"/>
          <p:cNvSpPr/>
          <p:nvPr/>
        </p:nvSpPr>
        <p:spPr>
          <a:xfrm>
            <a:off x="9132259" y="2818164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Wallet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1226509" y="5882435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Anahtar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1090080" y="5428014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Keys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3912559" y="4988086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Defter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Yuvarlatılmış Dikdörtgen 24"/>
          <p:cNvSpPr/>
          <p:nvPr/>
        </p:nvSpPr>
        <p:spPr>
          <a:xfrm>
            <a:off x="3776130" y="4533665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Notebook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6522409" y="4988086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Kalem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Yuvarlatılmış Dikdörtgen 26"/>
          <p:cNvSpPr/>
          <p:nvPr/>
        </p:nvSpPr>
        <p:spPr>
          <a:xfrm>
            <a:off x="6385980" y="4533665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9132259" y="5882435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Şemsiye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Yuvarlatılmış Dikdörtgen 28"/>
          <p:cNvSpPr/>
          <p:nvPr/>
        </p:nvSpPr>
        <p:spPr>
          <a:xfrm>
            <a:off x="8995830" y="5428014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Umbrella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3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eşgen 7"/>
          <p:cNvSpPr/>
          <p:nvPr/>
        </p:nvSpPr>
        <p:spPr>
          <a:xfrm>
            <a:off x="5421319" y="1125474"/>
            <a:ext cx="4170356" cy="429167"/>
          </a:xfrm>
          <a:prstGeom prst="homePlate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Uzun saçları var.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Beşgen 8"/>
          <p:cNvSpPr/>
          <p:nvPr/>
        </p:nvSpPr>
        <p:spPr>
          <a:xfrm>
            <a:off x="5421319" y="671053"/>
            <a:ext cx="4865681" cy="454421"/>
          </a:xfrm>
          <a:prstGeom prst="homePlate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has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long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hair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Düz Bağlayıcı 10"/>
          <p:cNvCxnSpPr>
            <a:endCxn id="9" idx="1"/>
          </p:cNvCxnSpPr>
          <p:nvPr/>
        </p:nvCxnSpPr>
        <p:spPr>
          <a:xfrm flipV="1">
            <a:off x="3000375" y="898264"/>
            <a:ext cx="2420944" cy="1056755"/>
          </a:xfrm>
          <a:prstGeom prst="line">
            <a:avLst/>
          </a:prstGeom>
          <a:ln w="19050">
            <a:solidFill>
              <a:srgbClr val="BE745A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Beşgen 24"/>
          <p:cNvSpPr/>
          <p:nvPr/>
        </p:nvSpPr>
        <p:spPr>
          <a:xfrm>
            <a:off x="5421319" y="2249944"/>
            <a:ext cx="4170356" cy="429167"/>
          </a:xfrm>
          <a:prstGeom prst="homePlate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Siyah gözleri var.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Beşgen 25"/>
          <p:cNvSpPr/>
          <p:nvPr/>
        </p:nvSpPr>
        <p:spPr>
          <a:xfrm>
            <a:off x="5421319" y="1795523"/>
            <a:ext cx="4865681" cy="454421"/>
          </a:xfrm>
          <a:prstGeom prst="homePlate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has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black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eyes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Düz Bağlayıcı 26"/>
          <p:cNvCxnSpPr>
            <a:endCxn id="26" idx="1"/>
          </p:cNvCxnSpPr>
          <p:nvPr/>
        </p:nvCxnSpPr>
        <p:spPr>
          <a:xfrm flipV="1">
            <a:off x="3257550" y="2022734"/>
            <a:ext cx="2163769" cy="1063591"/>
          </a:xfrm>
          <a:prstGeom prst="line">
            <a:avLst/>
          </a:prstGeom>
          <a:ln w="19050">
            <a:solidFill>
              <a:srgbClr val="BE745A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Beşgen 27"/>
          <p:cNvSpPr/>
          <p:nvPr/>
        </p:nvSpPr>
        <p:spPr>
          <a:xfrm>
            <a:off x="5421319" y="3374414"/>
            <a:ext cx="4170356" cy="429167"/>
          </a:xfrm>
          <a:prstGeom prst="homePlate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O, orta boyludur.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Beşgen 28"/>
          <p:cNvSpPr/>
          <p:nvPr/>
        </p:nvSpPr>
        <p:spPr>
          <a:xfrm>
            <a:off x="5421319" y="2919993"/>
            <a:ext cx="4865681" cy="454421"/>
          </a:xfrm>
          <a:prstGeom prst="homePlate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medium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height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0" name="Düz Bağlayıcı 29"/>
          <p:cNvCxnSpPr>
            <a:endCxn id="29" idx="1"/>
          </p:cNvCxnSpPr>
          <p:nvPr/>
        </p:nvCxnSpPr>
        <p:spPr>
          <a:xfrm flipV="1">
            <a:off x="3067050" y="3147204"/>
            <a:ext cx="2354269" cy="1032689"/>
          </a:xfrm>
          <a:prstGeom prst="line">
            <a:avLst/>
          </a:prstGeom>
          <a:ln w="19050">
            <a:solidFill>
              <a:srgbClr val="BE745A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Beşgen 30"/>
          <p:cNvSpPr/>
          <p:nvPr/>
        </p:nvSpPr>
        <p:spPr>
          <a:xfrm>
            <a:off x="5421319" y="4498884"/>
            <a:ext cx="4170356" cy="429167"/>
          </a:xfrm>
          <a:prstGeom prst="homePlate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Sarı bir elbise giyiyor.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Beşgen 31"/>
          <p:cNvSpPr/>
          <p:nvPr/>
        </p:nvSpPr>
        <p:spPr>
          <a:xfrm>
            <a:off x="5421319" y="4044463"/>
            <a:ext cx="4865681" cy="454421"/>
          </a:xfrm>
          <a:prstGeom prst="homePlate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wears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yellow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dress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Düz Bağlayıcı 32"/>
          <p:cNvCxnSpPr>
            <a:endCxn id="32" idx="1"/>
          </p:cNvCxnSpPr>
          <p:nvPr/>
        </p:nvCxnSpPr>
        <p:spPr>
          <a:xfrm flipV="1">
            <a:off x="3143250" y="4271674"/>
            <a:ext cx="2278069" cy="507147"/>
          </a:xfrm>
          <a:prstGeom prst="line">
            <a:avLst/>
          </a:prstGeom>
          <a:ln w="19050">
            <a:solidFill>
              <a:srgbClr val="BE745A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Beşgen 33"/>
          <p:cNvSpPr/>
          <p:nvPr/>
        </p:nvSpPr>
        <p:spPr>
          <a:xfrm>
            <a:off x="5421319" y="5623354"/>
            <a:ext cx="4170356" cy="429167"/>
          </a:xfrm>
          <a:prstGeom prst="homePlate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Sarı ayakkabılar giyiyor.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Beşgen 34"/>
          <p:cNvSpPr/>
          <p:nvPr/>
        </p:nvSpPr>
        <p:spPr>
          <a:xfrm>
            <a:off x="5421319" y="5168933"/>
            <a:ext cx="4865681" cy="454421"/>
          </a:xfrm>
          <a:prstGeom prst="homePlate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has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yellow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shoes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6" name="Düz Bağlayıcı 35"/>
          <p:cNvCxnSpPr>
            <a:endCxn id="35" idx="1"/>
          </p:cNvCxnSpPr>
          <p:nvPr/>
        </p:nvCxnSpPr>
        <p:spPr>
          <a:xfrm flipV="1">
            <a:off x="3352800" y="5396144"/>
            <a:ext cx="2068519" cy="966556"/>
          </a:xfrm>
          <a:prstGeom prst="line">
            <a:avLst/>
          </a:prstGeom>
          <a:ln w="19050">
            <a:solidFill>
              <a:srgbClr val="BE745A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50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5" grpId="0" animBg="1"/>
      <p:bldP spid="26" grpId="0" animBg="1"/>
      <p:bldP spid="28" grpId="0" animBg="1"/>
      <p:bldP spid="29" grpId="0" animBg="1"/>
      <p:bldP spid="31" grpId="0" animBg="1"/>
      <p:bldP spid="32" grpId="0" animBg="1"/>
      <p:bldP spid="34" grpId="0" animBg="1"/>
      <p:bldP spid="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eşgen 1"/>
          <p:cNvSpPr/>
          <p:nvPr/>
        </p:nvSpPr>
        <p:spPr>
          <a:xfrm>
            <a:off x="5421319" y="1125474"/>
            <a:ext cx="4170356" cy="429167"/>
          </a:xfrm>
          <a:prstGeom prst="homePlate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Saçları kısa.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Beşgen 2"/>
          <p:cNvSpPr/>
          <p:nvPr/>
        </p:nvSpPr>
        <p:spPr>
          <a:xfrm>
            <a:off x="5421319" y="671053"/>
            <a:ext cx="4865681" cy="454421"/>
          </a:xfrm>
          <a:prstGeom prst="homePlate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He has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short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hair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Düz Bağlayıcı 3"/>
          <p:cNvCxnSpPr>
            <a:endCxn id="3" idx="1"/>
          </p:cNvCxnSpPr>
          <p:nvPr/>
        </p:nvCxnSpPr>
        <p:spPr>
          <a:xfrm flipV="1">
            <a:off x="3000375" y="898264"/>
            <a:ext cx="2420944" cy="1056755"/>
          </a:xfrm>
          <a:prstGeom prst="line">
            <a:avLst/>
          </a:prstGeom>
          <a:ln w="19050">
            <a:solidFill>
              <a:srgbClr val="BE745A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eşgen 4"/>
          <p:cNvSpPr/>
          <p:nvPr/>
        </p:nvSpPr>
        <p:spPr>
          <a:xfrm>
            <a:off x="5421319" y="2249944"/>
            <a:ext cx="4170356" cy="429167"/>
          </a:xfrm>
          <a:prstGeom prst="homePlate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kısa boylu.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Beşgen 5"/>
          <p:cNvSpPr/>
          <p:nvPr/>
        </p:nvSpPr>
        <p:spPr>
          <a:xfrm>
            <a:off x="5421319" y="1795523"/>
            <a:ext cx="4865681" cy="454421"/>
          </a:xfrm>
          <a:prstGeom prst="homePlate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He is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short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Düz Bağlayıcı 6"/>
          <p:cNvCxnSpPr>
            <a:endCxn id="6" idx="1"/>
          </p:cNvCxnSpPr>
          <p:nvPr/>
        </p:nvCxnSpPr>
        <p:spPr>
          <a:xfrm flipV="1">
            <a:off x="3352800" y="2022734"/>
            <a:ext cx="2068519" cy="1124470"/>
          </a:xfrm>
          <a:prstGeom prst="line">
            <a:avLst/>
          </a:prstGeom>
          <a:ln w="19050">
            <a:solidFill>
              <a:srgbClr val="BE745A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eşgen 7"/>
          <p:cNvSpPr/>
          <p:nvPr/>
        </p:nvSpPr>
        <p:spPr>
          <a:xfrm>
            <a:off x="5421319" y="3374414"/>
            <a:ext cx="4170356" cy="429167"/>
          </a:xfrm>
          <a:prstGeom prst="homePlate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Orta kiloda.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Beşgen 8"/>
          <p:cNvSpPr/>
          <p:nvPr/>
        </p:nvSpPr>
        <p:spPr>
          <a:xfrm>
            <a:off x="5421319" y="2919993"/>
            <a:ext cx="4865681" cy="454421"/>
          </a:xfrm>
          <a:prstGeom prst="homePlate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He is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medium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eight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Düz Bağlayıcı 9"/>
          <p:cNvCxnSpPr>
            <a:endCxn id="9" idx="1"/>
          </p:cNvCxnSpPr>
          <p:nvPr/>
        </p:nvCxnSpPr>
        <p:spPr>
          <a:xfrm flipV="1">
            <a:off x="3067050" y="3147204"/>
            <a:ext cx="2354269" cy="1032689"/>
          </a:xfrm>
          <a:prstGeom prst="line">
            <a:avLst/>
          </a:prstGeom>
          <a:ln w="19050">
            <a:solidFill>
              <a:srgbClr val="BE745A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Beşgen 10"/>
          <p:cNvSpPr/>
          <p:nvPr/>
        </p:nvSpPr>
        <p:spPr>
          <a:xfrm>
            <a:off x="5421319" y="4498884"/>
            <a:ext cx="4170356" cy="429167"/>
          </a:xfrm>
          <a:prstGeom prst="homePlate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Sarı tişört giyiyor.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Beşgen 11"/>
          <p:cNvSpPr/>
          <p:nvPr/>
        </p:nvSpPr>
        <p:spPr>
          <a:xfrm>
            <a:off x="5421319" y="4044463"/>
            <a:ext cx="4865681" cy="454421"/>
          </a:xfrm>
          <a:prstGeom prst="homePlate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wears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yellow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T-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shirt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Düz Bağlayıcı 12"/>
          <p:cNvCxnSpPr>
            <a:endCxn id="12" idx="1"/>
          </p:cNvCxnSpPr>
          <p:nvPr/>
        </p:nvCxnSpPr>
        <p:spPr>
          <a:xfrm flipV="1">
            <a:off x="3143250" y="4271674"/>
            <a:ext cx="2278069" cy="507147"/>
          </a:xfrm>
          <a:prstGeom prst="line">
            <a:avLst/>
          </a:prstGeom>
          <a:ln w="19050">
            <a:solidFill>
              <a:srgbClr val="BE745A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Beşgen 13"/>
          <p:cNvSpPr/>
          <p:nvPr/>
        </p:nvSpPr>
        <p:spPr>
          <a:xfrm>
            <a:off x="5421319" y="5623354"/>
            <a:ext cx="4170356" cy="429167"/>
          </a:xfrm>
          <a:prstGeom prst="homePlate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Mavi ayakkabı giyiyor.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Beşgen 14"/>
          <p:cNvSpPr/>
          <p:nvPr/>
        </p:nvSpPr>
        <p:spPr>
          <a:xfrm>
            <a:off x="5421319" y="5168933"/>
            <a:ext cx="4865681" cy="454421"/>
          </a:xfrm>
          <a:prstGeom prst="homePlate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wears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blue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shoes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Düz Bağlayıcı 15"/>
          <p:cNvCxnSpPr>
            <a:endCxn id="15" idx="1"/>
          </p:cNvCxnSpPr>
          <p:nvPr/>
        </p:nvCxnSpPr>
        <p:spPr>
          <a:xfrm flipV="1">
            <a:off x="3352800" y="5396144"/>
            <a:ext cx="2068519" cy="966556"/>
          </a:xfrm>
          <a:prstGeom prst="line">
            <a:avLst/>
          </a:prstGeom>
          <a:ln w="19050">
            <a:solidFill>
              <a:srgbClr val="BE745A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11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8" grpId="0" animBg="1"/>
      <p:bldP spid="9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5" y="1754539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Personality</a:t>
            </a:r>
            <a:endParaRPr lang="tr-TR" sz="8800" b="1" dirty="0">
              <a:solidFill>
                <a:srgbClr val="BE74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75" y="3711366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D6A7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(Kişisel Özellik)</a:t>
            </a:r>
            <a:endParaRPr lang="tr-TR" sz="4000" dirty="0">
              <a:solidFill>
                <a:srgbClr val="D6A7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39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4629905" y="1298723"/>
            <a:ext cx="250241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Doğru söylemek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4611244" y="844302"/>
            <a:ext cx="3003214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Tell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truth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1705976" y="1298723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Dürüst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956415" y="844303"/>
            <a:ext cx="2286816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Honest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611244" y="2764534"/>
            <a:ext cx="250241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Hediye almak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592583" y="2310113"/>
            <a:ext cx="3003214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Buy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1687315" y="2764534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Cömert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937754" y="2310114"/>
            <a:ext cx="2286816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Generous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4629906" y="4234369"/>
            <a:ext cx="2965892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İnsanlara yardım etmek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4611244" y="3779948"/>
            <a:ext cx="3003214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Help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people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1705976" y="4234369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Yardımsever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956415" y="3779949"/>
            <a:ext cx="2286816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Helpful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4611244" y="5700180"/>
            <a:ext cx="250241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Çok çalışmak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4592583" y="5245759"/>
            <a:ext cx="3003214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lot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1687315" y="5700180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Çalışkan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937754" y="5245760"/>
            <a:ext cx="2286816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Hardworking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24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2890766" y="947568"/>
            <a:ext cx="1296036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2584862" y="477284"/>
            <a:ext cx="1601940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2633862" y="493147"/>
            <a:ext cx="148555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Head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2906916" y="996240"/>
            <a:ext cx="1212501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Kafa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2142620" y="2129823"/>
            <a:ext cx="1296036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1836716" y="1659539"/>
            <a:ext cx="1601940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1885716" y="1675402"/>
            <a:ext cx="148555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Ear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2158770" y="2178495"/>
            <a:ext cx="1212501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2075235" y="3385968"/>
            <a:ext cx="1296036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1769331" y="2915684"/>
            <a:ext cx="1601940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1818331" y="2931547"/>
            <a:ext cx="148555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Mouth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2091385" y="3434640"/>
            <a:ext cx="1212501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Ağız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2210005" y="4712228"/>
            <a:ext cx="1296036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1904101" y="4241944"/>
            <a:ext cx="1601940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1953101" y="4257807"/>
            <a:ext cx="148555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Arm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2226155" y="4760900"/>
            <a:ext cx="1212501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2890766" y="5894447"/>
            <a:ext cx="1296036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2584862" y="5424163"/>
            <a:ext cx="1601940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Unvan 2"/>
          <p:cNvSpPr txBox="1">
            <a:spLocks/>
          </p:cNvSpPr>
          <p:nvPr/>
        </p:nvSpPr>
        <p:spPr>
          <a:xfrm>
            <a:off x="2633862" y="5440026"/>
            <a:ext cx="148555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2906916" y="5943119"/>
            <a:ext cx="1212501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7991137" y="947568"/>
            <a:ext cx="1296036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7991137" y="477284"/>
            <a:ext cx="1601940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Unvan 2"/>
          <p:cNvSpPr txBox="1">
            <a:spLocks/>
          </p:cNvSpPr>
          <p:nvPr/>
        </p:nvSpPr>
        <p:spPr>
          <a:xfrm>
            <a:off x="8065770" y="493147"/>
            <a:ext cx="145992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Eye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8065770" y="996240"/>
            <a:ext cx="1154018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Göz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8737897" y="2178497"/>
            <a:ext cx="1296036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Yuvarlatılmış Dikdörtgen 26"/>
          <p:cNvSpPr/>
          <p:nvPr/>
        </p:nvSpPr>
        <p:spPr>
          <a:xfrm>
            <a:off x="8737897" y="1708213"/>
            <a:ext cx="1601940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Unvan 2"/>
          <p:cNvSpPr txBox="1">
            <a:spLocks/>
          </p:cNvSpPr>
          <p:nvPr/>
        </p:nvSpPr>
        <p:spPr>
          <a:xfrm>
            <a:off x="8812530" y="1724076"/>
            <a:ext cx="145992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Eyebrow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8812530" y="2227169"/>
            <a:ext cx="1154018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Kaş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8874050" y="3385968"/>
            <a:ext cx="1296036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Yuvarlatılmış Dikdörtgen 30"/>
          <p:cNvSpPr/>
          <p:nvPr/>
        </p:nvSpPr>
        <p:spPr>
          <a:xfrm>
            <a:off x="8874050" y="2915684"/>
            <a:ext cx="1601940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Unvan 2"/>
          <p:cNvSpPr txBox="1">
            <a:spLocks/>
          </p:cNvSpPr>
          <p:nvPr/>
        </p:nvSpPr>
        <p:spPr>
          <a:xfrm>
            <a:off x="8948683" y="2931547"/>
            <a:ext cx="145992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Nose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8948683" y="3434640"/>
            <a:ext cx="1154018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Burun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8737897" y="4712228"/>
            <a:ext cx="1296036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8737897" y="4241944"/>
            <a:ext cx="1601940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Unvan 2"/>
          <p:cNvSpPr txBox="1">
            <a:spLocks/>
          </p:cNvSpPr>
          <p:nvPr/>
        </p:nvSpPr>
        <p:spPr>
          <a:xfrm>
            <a:off x="8812530" y="4257807"/>
            <a:ext cx="145992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Hand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Unvan 2"/>
          <p:cNvSpPr txBox="1">
            <a:spLocks/>
          </p:cNvSpPr>
          <p:nvPr/>
        </p:nvSpPr>
        <p:spPr>
          <a:xfrm>
            <a:off x="8812530" y="4760900"/>
            <a:ext cx="1154018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7991137" y="5894447"/>
            <a:ext cx="1296036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Yuvarlatılmış Dikdörtgen 38"/>
          <p:cNvSpPr/>
          <p:nvPr/>
        </p:nvSpPr>
        <p:spPr>
          <a:xfrm>
            <a:off x="7991137" y="5424163"/>
            <a:ext cx="1601940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" name="Unvan 2"/>
          <p:cNvSpPr txBox="1">
            <a:spLocks/>
          </p:cNvSpPr>
          <p:nvPr/>
        </p:nvSpPr>
        <p:spPr>
          <a:xfrm>
            <a:off x="8065770" y="5440026"/>
            <a:ext cx="145992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Foot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Unvan 2"/>
          <p:cNvSpPr txBox="1">
            <a:spLocks/>
          </p:cNvSpPr>
          <p:nvPr/>
        </p:nvSpPr>
        <p:spPr>
          <a:xfrm>
            <a:off x="8065770" y="5943119"/>
            <a:ext cx="1154018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91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/>
      <p:bldP spid="29" grpId="0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/>
      <p:bldP spid="37" grpId="0"/>
      <p:bldP spid="38" grpId="0" animBg="1"/>
      <p:bldP spid="39" grpId="0" animBg="1"/>
      <p:bldP spid="40" grpId="0"/>
      <p:bldP spid="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4629905" y="1298723"/>
            <a:ext cx="2984553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Komik hikayeler anlatmak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4611244" y="844302"/>
            <a:ext cx="3003214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Tell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funny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stories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1705976" y="1298723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Komik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956415" y="844303"/>
            <a:ext cx="2286816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Funny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611244" y="2764534"/>
            <a:ext cx="2984553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Çok arkadaşa sahip olmak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592583" y="2310113"/>
            <a:ext cx="3003214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lots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friends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1687315" y="2764534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Cömert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937754" y="2310114"/>
            <a:ext cx="2286816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Outgoing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4629905" y="4234369"/>
            <a:ext cx="2965892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İnsanlarla iyi anlaşmak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4611243" y="3779948"/>
            <a:ext cx="354578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well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people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1705976" y="4234369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Uyumlu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956415" y="3779949"/>
            <a:ext cx="2286816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Easy-going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1687315" y="5700180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Sabırlı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937754" y="5245760"/>
            <a:ext cx="2286816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Patient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44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4629905" y="1298723"/>
            <a:ext cx="172009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Zeki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4611244" y="844302"/>
            <a:ext cx="2280623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Clever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611244" y="2764534"/>
            <a:ext cx="1738756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Utangaç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592582" y="2310113"/>
            <a:ext cx="229928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4629905" y="4234369"/>
            <a:ext cx="172009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Nazik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4611244" y="3779948"/>
            <a:ext cx="2280624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Polite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4611245" y="5700180"/>
            <a:ext cx="1738756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Sakin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4592583" y="5245759"/>
            <a:ext cx="2299284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Calm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31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8872"/>
            <a:ext cx="2611911" cy="2611911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31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5" y="1754539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Daily </a:t>
            </a:r>
            <a:r>
              <a:rPr lang="tr-TR" sz="11500" b="1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Routines</a:t>
            </a:r>
            <a:endParaRPr lang="tr-TR" sz="8800" b="1" dirty="0">
              <a:solidFill>
                <a:srgbClr val="BE74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68" y="3711366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D6A7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(Günlük Rutinler)</a:t>
            </a:r>
            <a:endParaRPr lang="tr-TR" sz="4000" dirty="0">
              <a:solidFill>
                <a:srgbClr val="D6A7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91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430166" y="5472174"/>
            <a:ext cx="2380368" cy="454421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tr-TR" sz="2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Sabah</a:t>
            </a:r>
            <a:endParaRPr kumimoji="0" lang="tr-TR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3383518" y="5472174"/>
            <a:ext cx="2380368" cy="454421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>
                <a:latin typeface="Calibri" panose="020F0502020204030204" pitchFamily="34" charset="0"/>
                <a:cs typeface="Calibri" panose="020F0502020204030204" pitchFamily="34" charset="0"/>
              </a:rPr>
              <a:t>Öğleden sonra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6336870" y="5472174"/>
            <a:ext cx="2380368" cy="454421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tr-TR" sz="2400" b="1" kern="0">
                <a:latin typeface="Calibri" panose="020F0502020204030204" pitchFamily="34" charset="0"/>
                <a:cs typeface="Calibri" panose="020F0502020204030204" pitchFamily="34" charset="0"/>
              </a:rPr>
              <a:t>Akşam</a:t>
            </a:r>
            <a:endParaRPr kumimoji="0" lang="tr-TR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9290222" y="5472174"/>
            <a:ext cx="2380368" cy="454421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tr-TR" sz="2400" b="1" kern="0">
                <a:latin typeface="Calibri" panose="020F0502020204030204" pitchFamily="34" charset="0"/>
                <a:cs typeface="Calibri" panose="020F0502020204030204" pitchFamily="34" charset="0"/>
              </a:rPr>
              <a:t>Gece</a:t>
            </a:r>
            <a:endParaRPr kumimoji="0" lang="tr-TR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401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9565874" y="2184935"/>
            <a:ext cx="1753435" cy="391171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9624850" y="2224989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Haziran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9804902" y="2587726"/>
            <a:ext cx="1753435" cy="391171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9863878" y="2627780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Temmuz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9997407" y="2992141"/>
            <a:ext cx="1753435" cy="391171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10056383" y="3032195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Ağustos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9938431" y="4512644"/>
            <a:ext cx="1753435" cy="391171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9997407" y="4552698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Eylül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9804902" y="4909905"/>
            <a:ext cx="1753435" cy="391171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9863878" y="4949959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Ekim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9552566" y="5311817"/>
            <a:ext cx="1753435" cy="391171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9611542" y="5351871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Kasım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976931" y="5324394"/>
            <a:ext cx="1753435" cy="391171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1035907" y="5364448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Aralık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696194" y="4917506"/>
            <a:ext cx="1753435" cy="391171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755170" y="4957560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494063" y="4510618"/>
            <a:ext cx="1753435" cy="391171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553039" y="4550672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Şubat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494063" y="2992141"/>
            <a:ext cx="1753435" cy="391171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553039" y="3032195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696194" y="2587891"/>
            <a:ext cx="1753435" cy="391171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755170" y="2627945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Nisan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917955" y="2192849"/>
            <a:ext cx="1753435" cy="391171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976931" y="2232903"/>
            <a:ext cx="1650106" cy="30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Mayıs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94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8872"/>
            <a:ext cx="2611911" cy="2611911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78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631629" y="3014451"/>
            <a:ext cx="1925817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tr-TR" sz="2000" ker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Uyanmak</a:t>
            </a: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404353" y="2560030"/>
            <a:ext cx="2380368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Wake </a:t>
            </a:r>
            <a:r>
              <a:rPr lang="tr-TR" sz="24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3246024" y="3014451"/>
            <a:ext cx="1925817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tr-TR" sz="2000" kern="0" noProof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Kalkmak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3018748" y="2560030"/>
            <a:ext cx="2380368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5860419" y="3014451"/>
            <a:ext cx="1925817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tr-TR" kern="0" noProof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Yatağı toplamak</a:t>
            </a:r>
            <a:endParaRPr kumimoji="0" lang="tr-TR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5633143" y="2560030"/>
            <a:ext cx="2380368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Make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8247538" y="3014451"/>
            <a:ext cx="1781833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tr-TR" sz="2000" kern="0" noProof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Elleri yıkamak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201999" y="2560030"/>
            <a:ext cx="1827372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Wash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hands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10029370" y="3014451"/>
            <a:ext cx="1617197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tr-TR" sz="2000" kern="0" noProof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Yüz yıkamak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10029371" y="2560030"/>
            <a:ext cx="1827372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Wash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face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1246149" y="6166724"/>
            <a:ext cx="1925817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tr-TR" sz="2000" kern="0" noProof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Diş fırçalamak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1018873" y="5712303"/>
            <a:ext cx="2380368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Brush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teeth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4049032" y="6166724"/>
            <a:ext cx="1925817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tr-TR" sz="2000" kern="0" noProof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Duş almak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3821756" y="5712303"/>
            <a:ext cx="2380368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shower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6624640" y="6166724"/>
            <a:ext cx="1925817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tr-TR" sz="2000" kern="0" noProof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Saç taramak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6397364" y="5712303"/>
            <a:ext cx="2380368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Comb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hair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9353960" y="6166724"/>
            <a:ext cx="1925817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tr-TR" sz="2000" kern="0" noProof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Giyinmek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9126684" y="5712303"/>
            <a:ext cx="2380368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dressed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15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/>
          <p:cNvSpPr/>
          <p:nvPr/>
        </p:nvSpPr>
        <p:spPr>
          <a:xfrm>
            <a:off x="699362" y="2980584"/>
            <a:ext cx="1925817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Kahvaltı yapmak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472086" y="2526163"/>
            <a:ext cx="2380368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breakfast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3594962" y="2980584"/>
            <a:ext cx="1925817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Okula gitmek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3367686" y="2526163"/>
            <a:ext cx="2380368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6717838" y="2980584"/>
            <a:ext cx="1925817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Ders almak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6490562" y="2526163"/>
            <a:ext cx="2380368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lessons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9305021" y="2980583"/>
            <a:ext cx="2339449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Öğle yemeği yemek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9284562" y="2526163"/>
            <a:ext cx="2380368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lunch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1889546" y="6180984"/>
            <a:ext cx="1925817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 gelmek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1662270" y="5726563"/>
            <a:ext cx="2380368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home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4679929" y="6180984"/>
            <a:ext cx="2745849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Arkadaşlarla buluşmak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4862670" y="5726563"/>
            <a:ext cx="2380368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Meet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friends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8290346" y="6180984"/>
            <a:ext cx="1925817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Parka gitmek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8063070" y="5726563"/>
            <a:ext cx="2380368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park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16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384226" y="2828183"/>
            <a:ext cx="2665521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Akşam yemeği yemek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526803" y="2373763"/>
            <a:ext cx="2380368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dinner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5039146" y="2828184"/>
            <a:ext cx="1925817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TV izlemek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4811870" y="2373763"/>
            <a:ext cx="2380368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Watch TV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8472185" y="2828184"/>
            <a:ext cx="1925817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Oyun oynamak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244909" y="2373763"/>
            <a:ext cx="2380368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Play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games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1241652" y="5943917"/>
            <a:ext cx="1925817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Ödev yapmak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1014376" y="5489496"/>
            <a:ext cx="2380368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4134447" y="5943917"/>
            <a:ext cx="1925817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Kitap okumak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3907171" y="5489496"/>
            <a:ext cx="2380368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Read a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book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6670955" y="5943917"/>
            <a:ext cx="1925817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Yatağa gitmek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6443679" y="5489496"/>
            <a:ext cx="2380368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9310596" y="5943917"/>
            <a:ext cx="1925817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Uyumak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9083320" y="5489496"/>
            <a:ext cx="2380368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Sleep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80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3917900" y="1372440"/>
            <a:ext cx="1296036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3917900" y="902156"/>
            <a:ext cx="1601940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3992533" y="918019"/>
            <a:ext cx="145992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Teeth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3992533" y="1421112"/>
            <a:ext cx="1154018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Diş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3917900" y="3432149"/>
            <a:ext cx="1296036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3917900" y="2961865"/>
            <a:ext cx="1601940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3992533" y="2977728"/>
            <a:ext cx="145992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Throat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3992533" y="3480821"/>
            <a:ext cx="1154018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Boğaz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3917900" y="5481334"/>
            <a:ext cx="1296036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3917900" y="5011050"/>
            <a:ext cx="1601940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3992533" y="5026913"/>
            <a:ext cx="145992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3917900" y="5530006"/>
            <a:ext cx="1296035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Ayak Parmağı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7894155" y="1388819"/>
            <a:ext cx="1296036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7894155" y="918535"/>
            <a:ext cx="1601940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Unvan 2"/>
          <p:cNvSpPr txBox="1">
            <a:spLocks/>
          </p:cNvSpPr>
          <p:nvPr/>
        </p:nvSpPr>
        <p:spPr>
          <a:xfrm>
            <a:off x="7968788" y="934398"/>
            <a:ext cx="145992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Shoulder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7968788" y="1437491"/>
            <a:ext cx="1154018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Omuz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7894155" y="3448528"/>
            <a:ext cx="1296036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7894155" y="2978244"/>
            <a:ext cx="1601940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Unvan 2"/>
          <p:cNvSpPr txBox="1">
            <a:spLocks/>
          </p:cNvSpPr>
          <p:nvPr/>
        </p:nvSpPr>
        <p:spPr>
          <a:xfrm>
            <a:off x="7968788" y="2994107"/>
            <a:ext cx="145992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Stomach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7968788" y="3497200"/>
            <a:ext cx="1154018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Karın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7894155" y="5497713"/>
            <a:ext cx="1296036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Yuvarlatılmış Dikdörtgen 26"/>
          <p:cNvSpPr/>
          <p:nvPr/>
        </p:nvSpPr>
        <p:spPr>
          <a:xfrm>
            <a:off x="7894155" y="5027429"/>
            <a:ext cx="1601940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Unvan 2"/>
          <p:cNvSpPr txBox="1">
            <a:spLocks/>
          </p:cNvSpPr>
          <p:nvPr/>
        </p:nvSpPr>
        <p:spPr>
          <a:xfrm>
            <a:off x="7968788" y="5043292"/>
            <a:ext cx="145992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Back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7968788" y="5546385"/>
            <a:ext cx="1154018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Sırt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62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/>
      <p:bldP spid="2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8872"/>
            <a:ext cx="2611911" cy="2611911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72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5" y="1754539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r>
              <a:rPr lang="tr-TR" sz="11500" b="1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500" b="1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Tree</a:t>
            </a:r>
            <a:endParaRPr lang="tr-TR" sz="8800" b="1" dirty="0">
              <a:solidFill>
                <a:srgbClr val="BE74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68" y="3711366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D6A7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(Aile Ağacı)</a:t>
            </a:r>
            <a:endParaRPr lang="tr-TR" sz="4000" dirty="0">
              <a:solidFill>
                <a:srgbClr val="D6A7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92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858668" y="1297127"/>
            <a:ext cx="2380368" cy="454421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964224" y="131299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Büyükanne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6792743" y="1297127"/>
            <a:ext cx="2380368" cy="454421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6898299" y="131299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Büyükbaba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3133480" y="3383102"/>
            <a:ext cx="2380368" cy="454421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3239036" y="3398965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Anne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9021531" y="3383102"/>
            <a:ext cx="2380368" cy="454421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9127087" y="3398965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Baba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2871993" y="5730062"/>
            <a:ext cx="2380368" cy="454421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2977549" y="5745925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Kız kardeş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9261563" y="5730062"/>
            <a:ext cx="2380368" cy="454421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9367119" y="5745925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Erkek kardeş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02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542215" y="1923872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tr-TR" sz="11500" b="1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11500" b="1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Dislike</a:t>
            </a:r>
            <a:endParaRPr lang="tr-TR" sz="8800" b="1" dirty="0">
              <a:solidFill>
                <a:srgbClr val="BE74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22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659131" y="1395458"/>
            <a:ext cx="439299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1D9A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drawing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pictures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1711324" y="570019"/>
            <a:ext cx="928512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 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5524076" y="1395456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(Resim çizmeyi </a:t>
            </a:r>
            <a:r>
              <a:rPr lang="tr-TR" sz="2400" dirty="0" smtClean="0">
                <a:solidFill>
                  <a:srgbClr val="1D9A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severim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Düz Bağlayıcı 4"/>
          <p:cNvCxnSpPr/>
          <p:nvPr/>
        </p:nvCxnSpPr>
        <p:spPr>
          <a:xfrm flipV="1">
            <a:off x="1711323" y="1155121"/>
            <a:ext cx="5017863" cy="1905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Unvan 1"/>
          <p:cNvSpPr txBox="1">
            <a:spLocks/>
          </p:cNvSpPr>
          <p:nvPr/>
        </p:nvSpPr>
        <p:spPr>
          <a:xfrm>
            <a:off x="2629886" y="581415"/>
            <a:ext cx="1811795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(Sevmek)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659131" y="3317326"/>
            <a:ext cx="520902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1D9A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love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English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classes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1711322" y="2491887"/>
            <a:ext cx="1155671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LOVE </a:t>
            </a: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5471885" y="3317324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(İngilizce derslerini </a:t>
            </a:r>
            <a:r>
              <a:rPr lang="tr-TR" sz="2400" dirty="0" smtClean="0">
                <a:solidFill>
                  <a:srgbClr val="1D9A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çok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rgbClr val="1D9A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seviyorum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Düz Bağlayıcı 9"/>
          <p:cNvCxnSpPr/>
          <p:nvPr/>
        </p:nvCxnSpPr>
        <p:spPr>
          <a:xfrm flipV="1">
            <a:off x="1711322" y="3076989"/>
            <a:ext cx="5017863" cy="1905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nvan 1"/>
          <p:cNvSpPr txBox="1">
            <a:spLocks/>
          </p:cNvSpPr>
          <p:nvPr/>
        </p:nvSpPr>
        <p:spPr>
          <a:xfrm>
            <a:off x="2866993" y="2491887"/>
            <a:ext cx="2604892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(Çok Sevmek)</a:t>
            </a: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1711322" y="5227501"/>
            <a:ext cx="520902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1D9A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chess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1763513" y="4402062"/>
            <a:ext cx="1489641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 </a:t>
            </a: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5313623" y="5227499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(Satranç oynamak </a:t>
            </a:r>
            <a:r>
              <a:rPr lang="tr-TR" sz="2400" dirty="0" smtClean="0">
                <a:solidFill>
                  <a:srgbClr val="1D9A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istiyorum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Düz Bağlayıcı 14"/>
          <p:cNvCxnSpPr/>
          <p:nvPr/>
        </p:nvCxnSpPr>
        <p:spPr>
          <a:xfrm flipV="1">
            <a:off x="1763513" y="4987164"/>
            <a:ext cx="5017863" cy="1905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Unvan 1"/>
          <p:cNvSpPr txBox="1">
            <a:spLocks/>
          </p:cNvSpPr>
          <p:nvPr/>
        </p:nvSpPr>
        <p:spPr>
          <a:xfrm>
            <a:off x="3059625" y="4383012"/>
            <a:ext cx="2604892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(İstemek)</a:t>
            </a:r>
          </a:p>
        </p:txBody>
      </p:sp>
    </p:spTree>
    <p:extLst>
      <p:ext uri="{BB962C8B-B14F-4D97-AF65-F5344CB8AC3E}">
        <p14:creationId xmlns:p14="http://schemas.microsoft.com/office/powerpoint/2010/main" val="18212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254685" y="2239519"/>
            <a:ext cx="484717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1D9A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prefer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slippers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summer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1306877" y="1414080"/>
            <a:ext cx="1981445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PREFER 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5941628" y="2239514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(Yazın terlik giymeyi </a:t>
            </a:r>
            <a:r>
              <a:rPr lang="tr-TR" sz="2400" dirty="0">
                <a:solidFill>
                  <a:srgbClr val="32A4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tercih </a:t>
            </a:r>
            <a:r>
              <a:rPr lang="tr-TR" sz="2400" dirty="0" smtClean="0">
                <a:solidFill>
                  <a:srgbClr val="32A4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ediyorum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Düz Bağlayıcı 4"/>
          <p:cNvCxnSpPr/>
          <p:nvPr/>
        </p:nvCxnSpPr>
        <p:spPr>
          <a:xfrm flipV="1">
            <a:off x="1306877" y="1999182"/>
            <a:ext cx="5017863" cy="1905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Unvan 1"/>
          <p:cNvSpPr txBox="1">
            <a:spLocks/>
          </p:cNvSpPr>
          <p:nvPr/>
        </p:nvSpPr>
        <p:spPr>
          <a:xfrm>
            <a:off x="2909909" y="1410678"/>
            <a:ext cx="2812487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(Tercih etmek)</a:t>
            </a: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1254685" y="4161387"/>
            <a:ext cx="520902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32A4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</a:t>
            </a:r>
            <a:r>
              <a:rPr lang="tr-TR" sz="2800" dirty="0" err="1" smtClean="0">
                <a:solidFill>
                  <a:srgbClr val="32A4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favorite</a:t>
            </a:r>
            <a:r>
              <a:rPr lang="tr-TR" sz="2800" dirty="0" smtClean="0">
                <a:solidFill>
                  <a:srgbClr val="32A4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32A4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</a:t>
            </a:r>
            <a:r>
              <a:rPr lang="tr-TR" sz="2800" dirty="0" smtClean="0">
                <a:solidFill>
                  <a:srgbClr val="32A4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English. </a:t>
            </a:r>
            <a:endParaRPr lang="tr-TR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306876" y="3335948"/>
            <a:ext cx="2931016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</a:t>
            </a:r>
            <a:r>
              <a:rPr lang="tr-TR" sz="32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favorite</a:t>
            </a:r>
            <a:r>
              <a:rPr lang="tr-TR" sz="3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.. </a:t>
            </a: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5941628" y="4126516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400" dirty="0" smtClean="0">
                <a:solidFill>
                  <a:srgbClr val="32A4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Benim favori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rgbClr val="32A4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dersim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İngilizce.)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Düz Bağlayıcı 11"/>
          <p:cNvCxnSpPr/>
          <p:nvPr/>
        </p:nvCxnSpPr>
        <p:spPr>
          <a:xfrm flipV="1">
            <a:off x="1306876" y="3921050"/>
            <a:ext cx="5017863" cy="1905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Unvan 1"/>
          <p:cNvSpPr txBox="1">
            <a:spLocks/>
          </p:cNvSpPr>
          <p:nvPr/>
        </p:nvSpPr>
        <p:spPr>
          <a:xfrm>
            <a:off x="3867998" y="3301077"/>
            <a:ext cx="3675802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(Benim favorim..)</a:t>
            </a:r>
          </a:p>
        </p:txBody>
      </p:sp>
    </p:spTree>
    <p:extLst>
      <p:ext uri="{BB962C8B-B14F-4D97-AF65-F5344CB8AC3E}">
        <p14:creationId xmlns:p14="http://schemas.microsoft.com/office/powerpoint/2010/main" val="52055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9" grpId="0"/>
      <p:bldP spid="10" grpId="0"/>
      <p:bldP spid="11" grpId="0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905431" y="1536426"/>
            <a:ext cx="47216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</a:t>
            </a:r>
            <a:r>
              <a:rPr lang="tr-TR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tr-TR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getting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1957622" y="710987"/>
            <a:ext cx="2166856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LIKE 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6512440" y="1529065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(Ben,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erken uyanmayı 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sevmem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Düz Bağlayıcı 4"/>
          <p:cNvCxnSpPr/>
          <p:nvPr/>
        </p:nvCxnSpPr>
        <p:spPr>
          <a:xfrm flipV="1">
            <a:off x="1957622" y="1296089"/>
            <a:ext cx="5017863" cy="1905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Unvan 1"/>
          <p:cNvSpPr txBox="1">
            <a:spLocks/>
          </p:cNvSpPr>
          <p:nvPr/>
        </p:nvSpPr>
        <p:spPr>
          <a:xfrm>
            <a:off x="4102540" y="710987"/>
            <a:ext cx="2193704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DB57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(Sevmemek)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957622" y="3320503"/>
            <a:ext cx="570441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dislike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playing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basketball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2009814" y="2495064"/>
            <a:ext cx="1617360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DISLIKE </a:t>
            </a: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6512440" y="3313141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(Ben, basketbol oynamayı 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sevmem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Düz Bağlayıcı 9"/>
          <p:cNvCxnSpPr/>
          <p:nvPr/>
        </p:nvCxnSpPr>
        <p:spPr>
          <a:xfrm flipV="1">
            <a:off x="2009814" y="3080166"/>
            <a:ext cx="5017863" cy="1905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nvan 1"/>
          <p:cNvSpPr txBox="1">
            <a:spLocks/>
          </p:cNvSpPr>
          <p:nvPr/>
        </p:nvSpPr>
        <p:spPr>
          <a:xfrm>
            <a:off x="3493278" y="2495064"/>
            <a:ext cx="2604892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DB57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(Sevmemek)</a:t>
            </a: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1957622" y="5104580"/>
            <a:ext cx="381275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hate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swimming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2009813" y="4279141"/>
            <a:ext cx="1155671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HATE </a:t>
            </a: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5068992" y="5097217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yüzmeden 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nefret ederim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Düz Bağlayıcı 14"/>
          <p:cNvCxnSpPr/>
          <p:nvPr/>
        </p:nvCxnSpPr>
        <p:spPr>
          <a:xfrm flipV="1">
            <a:off x="2009813" y="4864243"/>
            <a:ext cx="5017863" cy="1905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Unvan 1"/>
          <p:cNvSpPr txBox="1">
            <a:spLocks/>
          </p:cNvSpPr>
          <p:nvPr/>
        </p:nvSpPr>
        <p:spPr>
          <a:xfrm>
            <a:off x="3165484" y="4279141"/>
            <a:ext cx="2604892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DB57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(Nefret etmek)</a:t>
            </a:r>
          </a:p>
        </p:txBody>
      </p:sp>
    </p:spTree>
    <p:extLst>
      <p:ext uri="{BB962C8B-B14F-4D97-AF65-F5344CB8AC3E}">
        <p14:creationId xmlns:p14="http://schemas.microsoft.com/office/powerpoint/2010/main" val="246180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750657" y="1680210"/>
            <a:ext cx="8690677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0500" b="1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Frequency</a:t>
            </a:r>
            <a:r>
              <a:rPr lang="tr-TR" sz="10500" b="1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500" b="1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Adverbs</a:t>
            </a:r>
            <a:endParaRPr lang="tr-TR" sz="10500" b="1" dirty="0">
              <a:solidFill>
                <a:srgbClr val="BE74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69" y="4241025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D6A7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(Sıklık Zarfları)</a:t>
            </a:r>
            <a:endParaRPr lang="tr-TR" sz="3600" dirty="0">
              <a:solidFill>
                <a:srgbClr val="D6A7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25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6127382" y="2137134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dirty="0" smtClean="0">
                <a:solidFill>
                  <a:srgbClr val="D6A7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(Ne sıklıkla…?) </a:t>
            </a:r>
            <a:endParaRPr lang="tr-TR" sz="3200" dirty="0">
              <a:solidFill>
                <a:srgbClr val="D6A7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92018" y="1510780"/>
            <a:ext cx="7706768" cy="7111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6000" b="1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How </a:t>
            </a:r>
            <a:r>
              <a:rPr lang="tr-TR" sz="6000" b="1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</a:t>
            </a:r>
            <a:r>
              <a:rPr lang="tr-TR" sz="6000" b="1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…? 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4556404" y="4080599"/>
            <a:ext cx="735681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tr-TR" sz="3600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tr-TR" sz="3600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</a:t>
            </a:r>
            <a:r>
              <a:rPr lang="tr-TR" sz="3600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tr-TR" sz="3600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3600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600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tr-TR" sz="3600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5874632" y="4399212"/>
            <a:ext cx="5062653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D6A7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(Ne sıklıkla ders çalışıyorsun?)</a:t>
            </a:r>
            <a:endParaRPr lang="tr-TR" sz="2400" dirty="0" smtClean="0">
              <a:solidFill>
                <a:srgbClr val="D6A7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şağı Ok 5"/>
          <p:cNvSpPr/>
          <p:nvPr/>
        </p:nvSpPr>
        <p:spPr>
          <a:xfrm>
            <a:off x="8052835" y="2791884"/>
            <a:ext cx="363955" cy="1099918"/>
          </a:xfrm>
          <a:prstGeom prst="downArrow">
            <a:avLst/>
          </a:prstGeom>
          <a:solidFill>
            <a:srgbClr val="F1E0DB"/>
          </a:solidFill>
          <a:ln>
            <a:solidFill>
              <a:srgbClr val="D6A7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19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amuk 1"/>
          <p:cNvSpPr/>
          <p:nvPr/>
        </p:nvSpPr>
        <p:spPr>
          <a:xfrm>
            <a:off x="6855132" y="1427797"/>
            <a:ext cx="1930177" cy="507881"/>
          </a:xfrm>
          <a:prstGeom prst="trapezoid">
            <a:avLst>
              <a:gd name="adj" fmla="val 44704"/>
            </a:avLst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4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 zaman</a:t>
            </a:r>
            <a:endParaRPr lang="tr-TR" sz="24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amuk 2"/>
          <p:cNvSpPr/>
          <p:nvPr/>
        </p:nvSpPr>
        <p:spPr>
          <a:xfrm>
            <a:off x="6600994" y="2011739"/>
            <a:ext cx="2436326" cy="507881"/>
          </a:xfrm>
          <a:prstGeom prst="trapezoid">
            <a:avLst>
              <a:gd name="adj" fmla="val 44704"/>
            </a:avLst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4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Genellikle</a:t>
            </a:r>
            <a:endParaRPr lang="tr-TR" sz="24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amuk 3"/>
          <p:cNvSpPr/>
          <p:nvPr/>
        </p:nvSpPr>
        <p:spPr>
          <a:xfrm>
            <a:off x="6344689" y="2595681"/>
            <a:ext cx="2951711" cy="507881"/>
          </a:xfrm>
          <a:prstGeom prst="trapezoid">
            <a:avLst>
              <a:gd name="adj" fmla="val 44704"/>
            </a:avLst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4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Sık sık</a:t>
            </a:r>
            <a:endParaRPr lang="tr-TR" sz="24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amuk 4"/>
          <p:cNvSpPr/>
          <p:nvPr/>
        </p:nvSpPr>
        <p:spPr>
          <a:xfrm>
            <a:off x="6098309" y="3179623"/>
            <a:ext cx="3464791" cy="507881"/>
          </a:xfrm>
          <a:prstGeom prst="trapezoid">
            <a:avLst>
              <a:gd name="adj" fmla="val 44704"/>
            </a:avLst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4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Bazen</a:t>
            </a:r>
            <a:endParaRPr lang="tr-TR" sz="24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amuk 5"/>
          <p:cNvSpPr/>
          <p:nvPr/>
        </p:nvSpPr>
        <p:spPr>
          <a:xfrm>
            <a:off x="5837959" y="3763565"/>
            <a:ext cx="3991841" cy="507881"/>
          </a:xfrm>
          <a:prstGeom prst="trapezoid">
            <a:avLst>
              <a:gd name="adj" fmla="val 44704"/>
            </a:avLst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4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Nadiren</a:t>
            </a:r>
            <a:endParaRPr lang="tr-TR" sz="24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amuk 6"/>
          <p:cNvSpPr/>
          <p:nvPr/>
        </p:nvSpPr>
        <p:spPr>
          <a:xfrm>
            <a:off x="5589039" y="4347507"/>
            <a:ext cx="4492222" cy="507881"/>
          </a:xfrm>
          <a:prstGeom prst="trapezoid">
            <a:avLst>
              <a:gd name="adj" fmla="val 44704"/>
            </a:avLst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4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Nadiren</a:t>
            </a:r>
            <a:endParaRPr lang="tr-TR" sz="24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amuk 7"/>
          <p:cNvSpPr/>
          <p:nvPr/>
        </p:nvSpPr>
        <p:spPr>
          <a:xfrm>
            <a:off x="5325715" y="4931449"/>
            <a:ext cx="5014625" cy="507881"/>
          </a:xfrm>
          <a:prstGeom prst="trapezoid">
            <a:avLst>
              <a:gd name="adj" fmla="val 44704"/>
            </a:avLst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4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Asla</a:t>
            </a:r>
            <a:endParaRPr lang="tr-TR" sz="24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60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8872"/>
            <a:ext cx="2611911" cy="2611911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3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van 1"/>
          <p:cNvSpPr txBox="1">
            <a:spLocks/>
          </p:cNvSpPr>
          <p:nvPr/>
        </p:nvSpPr>
        <p:spPr>
          <a:xfrm>
            <a:off x="1801854" y="1550537"/>
            <a:ext cx="3305091" cy="12124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tr-TR" sz="2800" b="1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</a:t>
            </a:r>
            <a:r>
              <a:rPr lang="tr-TR" sz="2800" b="1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tr-TR" sz="2800" b="1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800" b="1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800" b="1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swimming</a:t>
            </a:r>
            <a:r>
              <a:rPr lang="tr-TR" sz="2800" b="1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800" b="1" dirty="0">
              <a:solidFill>
                <a:srgbClr val="BE74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7168407" y="2271498"/>
            <a:ext cx="3259445" cy="12124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b="1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sometimes</a:t>
            </a:r>
            <a:r>
              <a:rPr lang="tr-TR" sz="2800" b="1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800" b="1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swimming</a:t>
            </a:r>
            <a:r>
              <a:rPr lang="tr-TR" sz="2800" b="1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800" b="1" dirty="0">
              <a:solidFill>
                <a:srgbClr val="BE74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1801854" y="781171"/>
            <a:ext cx="3668505" cy="369332"/>
          </a:xfrm>
          <a:prstGeom prst="rect">
            <a:avLst/>
          </a:prstGeom>
          <a:ln w="28575">
            <a:solidFill>
              <a:srgbClr val="D6A79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(Adın ne?)</a:t>
            </a:r>
            <a:endParaRPr lang="tr-T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6963878" y="1550537"/>
            <a:ext cx="3668505" cy="369332"/>
          </a:xfrm>
          <a:prstGeom prst="rect">
            <a:avLst/>
          </a:prstGeom>
          <a:ln w="28575">
            <a:solidFill>
              <a:srgbClr val="D6A79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(Benim adım </a:t>
            </a:r>
            <a:r>
              <a:rPr lang="tr-TR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Ethan</a:t>
            </a:r>
            <a:r>
              <a:rPr lang="tr-T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tr-T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tr-T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46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van 1"/>
          <p:cNvSpPr txBox="1">
            <a:spLocks/>
          </p:cNvSpPr>
          <p:nvPr/>
        </p:nvSpPr>
        <p:spPr>
          <a:xfrm>
            <a:off x="1801854" y="1550537"/>
            <a:ext cx="3305091" cy="12124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often do you listen to music?</a:t>
            </a:r>
            <a:endParaRPr lang="tr-TR" sz="2800" b="1" dirty="0">
              <a:solidFill>
                <a:srgbClr val="BE74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7168407" y="2271498"/>
            <a:ext cx="3259445" cy="12124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always listen to music.</a:t>
            </a:r>
            <a:endParaRPr lang="tr-TR" sz="2800" b="1" dirty="0">
              <a:solidFill>
                <a:srgbClr val="BE74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1801854" y="781171"/>
            <a:ext cx="3668505" cy="369332"/>
          </a:xfrm>
          <a:prstGeom prst="rect">
            <a:avLst/>
          </a:prstGeom>
          <a:ln w="28575">
            <a:solidFill>
              <a:srgbClr val="D6A79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(Ne sıklıkla müzik </a:t>
            </a:r>
            <a:r>
              <a:rPr lang="tr-T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dinlersin?)</a:t>
            </a:r>
            <a:endParaRPr lang="tr-T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6963878" y="1550537"/>
            <a:ext cx="3668505" cy="369332"/>
          </a:xfrm>
          <a:prstGeom prst="rect">
            <a:avLst/>
          </a:prstGeom>
          <a:ln w="28575">
            <a:solidFill>
              <a:srgbClr val="D6A79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(Her zaman müzik </a:t>
            </a:r>
            <a:r>
              <a:rPr lang="tr-T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dinlerim.)</a:t>
            </a:r>
            <a:endParaRPr lang="tr-T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51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van 1"/>
          <p:cNvSpPr txBox="1">
            <a:spLocks/>
          </p:cNvSpPr>
          <p:nvPr/>
        </p:nvSpPr>
        <p:spPr>
          <a:xfrm>
            <a:off x="1801854" y="1550537"/>
            <a:ext cx="3305091" cy="12124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often do you watch TV in the evening?</a:t>
            </a:r>
            <a:endParaRPr lang="tr-TR" sz="2800" b="1" dirty="0">
              <a:solidFill>
                <a:srgbClr val="BE74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7168407" y="2271498"/>
            <a:ext cx="3259445" cy="12124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rarely watch TV in the evening.</a:t>
            </a:r>
            <a:endParaRPr lang="tr-TR" sz="2800" b="1" dirty="0">
              <a:solidFill>
                <a:srgbClr val="BE74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1239592" y="781171"/>
            <a:ext cx="4429613" cy="369332"/>
          </a:xfrm>
          <a:prstGeom prst="rect">
            <a:avLst/>
          </a:prstGeom>
          <a:ln w="28575">
            <a:solidFill>
              <a:srgbClr val="D6A79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(Akşamları ne sıklıkla televizyon izlersin</a:t>
            </a:r>
            <a:r>
              <a:rPr lang="tr-T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?)</a:t>
            </a:r>
            <a:endParaRPr lang="tr-T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6658201" y="1550537"/>
            <a:ext cx="4279855" cy="369332"/>
          </a:xfrm>
          <a:prstGeom prst="rect">
            <a:avLst/>
          </a:prstGeom>
          <a:ln w="28575">
            <a:solidFill>
              <a:srgbClr val="D6A79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(Akşamları nadiren televizyon </a:t>
            </a:r>
            <a:r>
              <a:rPr lang="tr-T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izlerim.)</a:t>
            </a:r>
            <a:endParaRPr lang="tr-T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3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5" y="1754539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Tag</a:t>
            </a:r>
            <a:r>
              <a:rPr lang="tr-TR" sz="11500" b="1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500" b="1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  <a:endParaRPr lang="tr-TR" sz="8800" b="1" dirty="0">
              <a:solidFill>
                <a:srgbClr val="BE74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68" y="3711366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D6A7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(Soru Ekleri)</a:t>
            </a:r>
            <a:endParaRPr lang="tr-TR" sz="4000" dirty="0">
              <a:solidFill>
                <a:srgbClr val="D6A7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38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994512" y="641623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rgbClr val="D6A7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(Nasıl Kullanırız?) </a:t>
            </a:r>
            <a:endParaRPr lang="tr-TR" sz="2400" dirty="0">
              <a:solidFill>
                <a:srgbClr val="D6A7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170380" y="145769"/>
            <a:ext cx="5774237" cy="7111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</a:t>
            </a:r>
            <a:r>
              <a:rPr lang="tr-TR" sz="4000" b="1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4000" b="1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000" b="1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tr-TR" sz="4000" b="1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it? 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256883" y="1352807"/>
            <a:ext cx="10079099" cy="114573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Tag</a:t>
            </a:r>
            <a:r>
              <a:rPr lang="tr-TR" sz="2400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r>
              <a:rPr lang="tr-TR" sz="2400" dirty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 cümlenin sonuna eklenen kısa sorudur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Karşımızdakinden 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emin olmak için kullanılır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tr-TR" sz="2400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(Türkçesi: … </a:t>
            </a:r>
            <a:r>
              <a:rPr lang="tr-TR" sz="2400" dirty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değil mi</a:t>
            </a:r>
            <a:r>
              <a:rPr lang="tr-TR" sz="2400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Dikdörtgen 33"/>
          <p:cNvSpPr/>
          <p:nvPr/>
        </p:nvSpPr>
        <p:spPr>
          <a:xfrm>
            <a:off x="1256883" y="2328275"/>
            <a:ext cx="76877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Olumlu 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cümle → </a:t>
            </a:r>
            <a:r>
              <a:rPr lang="tr-TR" sz="2400" dirty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Olumsuz </a:t>
            </a:r>
            <a:r>
              <a:rPr lang="tr-TR" sz="2400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tag</a:t>
            </a:r>
            <a:endParaRPr lang="tr-TR" sz="2400" dirty="0" smtClean="0">
              <a:solidFill>
                <a:srgbClr val="BE74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Olumsuz 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cümle → </a:t>
            </a:r>
            <a:r>
              <a:rPr lang="tr-TR" sz="2400" dirty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Olumlu </a:t>
            </a:r>
            <a:r>
              <a:rPr lang="tr-TR" sz="2400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tag</a:t>
            </a:r>
            <a:endParaRPr lang="tr-TR" sz="2400" dirty="0" smtClean="0">
              <a:solidFill>
                <a:srgbClr val="BE74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Beşgen 34"/>
          <p:cNvSpPr/>
          <p:nvPr/>
        </p:nvSpPr>
        <p:spPr>
          <a:xfrm>
            <a:off x="965020" y="3474011"/>
            <a:ext cx="5143917" cy="461665"/>
          </a:xfrm>
          <a:prstGeom prst="homePlate">
            <a:avLst/>
          </a:prstGeom>
          <a:solidFill>
            <a:srgbClr val="EBD3CB"/>
          </a:solidFill>
          <a:ln w="12700">
            <a:solidFill>
              <a:srgbClr val="BE745A"/>
            </a:solidFill>
          </a:ln>
        </p:spPr>
        <p:txBody>
          <a:bodyPr wrap="square">
            <a:spAutoFit/>
          </a:bodyPr>
          <a:lstStyle/>
          <a:p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music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400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</a:t>
            </a:r>
            <a:r>
              <a:rPr lang="tr-TR" sz="2400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400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9" name="Beşgen 38"/>
          <p:cNvSpPr/>
          <p:nvPr/>
        </p:nvSpPr>
        <p:spPr>
          <a:xfrm>
            <a:off x="965020" y="4044020"/>
            <a:ext cx="5143917" cy="461665"/>
          </a:xfrm>
          <a:prstGeom prst="homePlate">
            <a:avLst/>
          </a:prstGeom>
          <a:solidFill>
            <a:srgbClr val="EBD3CB"/>
          </a:solidFill>
          <a:ln w="12700">
            <a:solidFill>
              <a:srgbClr val="BE745A"/>
            </a:solidFill>
          </a:ln>
        </p:spPr>
        <p:txBody>
          <a:bodyPr wrap="square">
            <a:spAutoFit/>
          </a:bodyPr>
          <a:lstStyle/>
          <a:p>
            <a:r>
              <a:rPr 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goes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400" dirty="0" err="1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doesn’t</a:t>
            </a:r>
            <a:r>
              <a:rPr lang="tr-TR" sz="2400" dirty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400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400" dirty="0">
              <a:solidFill>
                <a:srgbClr val="BE74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Beşgen 40"/>
          <p:cNvSpPr/>
          <p:nvPr/>
        </p:nvSpPr>
        <p:spPr>
          <a:xfrm>
            <a:off x="965020" y="4618827"/>
            <a:ext cx="5143917" cy="461665"/>
          </a:xfrm>
          <a:prstGeom prst="homePlate">
            <a:avLst/>
          </a:prstGeom>
          <a:solidFill>
            <a:srgbClr val="EBD3CB"/>
          </a:solidFill>
          <a:ln w="12700">
            <a:solidFill>
              <a:srgbClr val="BE745A"/>
            </a:solidFill>
          </a:ln>
        </p:spPr>
        <p:txBody>
          <a:bodyPr wrap="square">
            <a:spAutoFit/>
          </a:bodyPr>
          <a:lstStyle/>
          <a:p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doesn’t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tennis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400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lang="tr-TR" sz="2400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he?</a:t>
            </a:r>
            <a:endParaRPr lang="tr-TR" sz="2400" dirty="0">
              <a:solidFill>
                <a:srgbClr val="BE74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Beşgen 41"/>
          <p:cNvSpPr/>
          <p:nvPr/>
        </p:nvSpPr>
        <p:spPr>
          <a:xfrm>
            <a:off x="965020" y="5193634"/>
            <a:ext cx="5143917" cy="461665"/>
          </a:xfrm>
          <a:prstGeom prst="homePlate">
            <a:avLst/>
          </a:prstGeom>
          <a:solidFill>
            <a:srgbClr val="EBD3CB"/>
          </a:solidFill>
          <a:ln w="12700">
            <a:solidFill>
              <a:srgbClr val="BE745A"/>
            </a:solidFill>
          </a:ln>
        </p:spPr>
        <p:txBody>
          <a:bodyPr wrap="square">
            <a:spAutoFit/>
          </a:bodyPr>
          <a:lstStyle/>
          <a:p>
            <a:r>
              <a:rPr 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sister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400" dirty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tr-TR" sz="2400" dirty="0" err="1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400" dirty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400" dirty="0">
              <a:solidFill>
                <a:srgbClr val="BE74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Köşeli Çift Ayraç 42"/>
          <p:cNvSpPr/>
          <p:nvPr/>
        </p:nvSpPr>
        <p:spPr>
          <a:xfrm>
            <a:off x="6108937" y="3474011"/>
            <a:ext cx="5143917" cy="461665"/>
          </a:xfrm>
          <a:prstGeom prst="chevron">
            <a:avLst/>
          </a:prstGeom>
          <a:solidFill>
            <a:srgbClr val="F8EFEC"/>
          </a:solidFill>
          <a:ln w="12700">
            <a:solidFill>
              <a:srgbClr val="D6A796"/>
            </a:solidFill>
          </a:ln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Müzik seviyorsun, </a:t>
            </a:r>
            <a:r>
              <a:rPr lang="tr-TR" sz="2400" dirty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değil mi?</a:t>
            </a:r>
            <a:endParaRPr lang="tr-TR" sz="2400" dirty="0" smtClean="0">
              <a:solidFill>
                <a:srgbClr val="BE74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Köşeli Çift Ayraç 44"/>
          <p:cNvSpPr/>
          <p:nvPr/>
        </p:nvSpPr>
        <p:spPr>
          <a:xfrm>
            <a:off x="6108937" y="4044020"/>
            <a:ext cx="5143917" cy="461665"/>
          </a:xfrm>
          <a:prstGeom prst="chevron">
            <a:avLst/>
          </a:prstGeom>
          <a:solidFill>
            <a:srgbClr val="F8EFEC"/>
          </a:solidFill>
          <a:ln w="12700">
            <a:solidFill>
              <a:srgbClr val="D6A796"/>
            </a:solidFill>
          </a:ln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Okula erken gider, </a:t>
            </a:r>
            <a:r>
              <a:rPr lang="tr-TR" sz="2400" dirty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değil mi?</a:t>
            </a:r>
            <a:endParaRPr lang="tr-TR" sz="2400" dirty="0" smtClean="0">
              <a:solidFill>
                <a:srgbClr val="BE74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Köşeli Çift Ayraç 45"/>
          <p:cNvSpPr/>
          <p:nvPr/>
        </p:nvSpPr>
        <p:spPr>
          <a:xfrm>
            <a:off x="6108937" y="4618827"/>
            <a:ext cx="5143917" cy="461665"/>
          </a:xfrm>
          <a:prstGeom prst="chevron">
            <a:avLst/>
          </a:prstGeom>
          <a:solidFill>
            <a:srgbClr val="F8EFEC"/>
          </a:solidFill>
          <a:ln w="12700">
            <a:solidFill>
              <a:srgbClr val="D6A796"/>
            </a:solidFill>
          </a:ln>
        </p:spPr>
        <p:txBody>
          <a:bodyPr wrap="square">
            <a:spAutoFit/>
          </a:bodyPr>
          <a:lstStyle/>
          <a:p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Tenis sevmez, </a:t>
            </a:r>
            <a:r>
              <a:rPr lang="tr-TR" sz="2400" dirty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değil mi?</a:t>
            </a:r>
            <a:endParaRPr lang="tr-TR" sz="2400" dirty="0" smtClean="0">
              <a:solidFill>
                <a:srgbClr val="BE74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Köşeli Çift Ayraç 46"/>
          <p:cNvSpPr/>
          <p:nvPr/>
        </p:nvSpPr>
        <p:spPr>
          <a:xfrm>
            <a:off x="6108937" y="5193633"/>
            <a:ext cx="5143917" cy="461665"/>
          </a:xfrm>
          <a:prstGeom prst="chevron">
            <a:avLst/>
          </a:prstGeom>
          <a:solidFill>
            <a:srgbClr val="F8EFEC"/>
          </a:solidFill>
          <a:ln w="12700">
            <a:solidFill>
              <a:srgbClr val="D6A796"/>
            </a:solidFill>
          </a:ln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 kız kardeşin yok, </a:t>
            </a:r>
            <a:r>
              <a:rPr lang="tr-TR" sz="2400" dirty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değil mi?</a:t>
            </a:r>
            <a:endParaRPr lang="tr-TR" sz="2400" dirty="0" smtClean="0">
              <a:solidFill>
                <a:srgbClr val="BE74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47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/>
      <p:bldP spid="35" grpId="0" animBg="1"/>
      <p:bldP spid="39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801854" y="1550537"/>
            <a:ext cx="3305091" cy="12124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go to school early, </a:t>
            </a:r>
            <a:r>
              <a:rPr lang="en-US" sz="2800" b="1" i="1" u="sng" dirty="0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you?</a:t>
            </a:r>
            <a:endParaRPr lang="tr-TR" sz="2800" b="1" i="1" u="sng" dirty="0">
              <a:solidFill>
                <a:srgbClr val="BE74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7168407" y="2271498"/>
            <a:ext cx="3259445" cy="12124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 err="1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  <a:r>
              <a:rPr lang="tr-TR" sz="2800" b="1" dirty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 do.</a:t>
            </a:r>
            <a:endParaRPr lang="tr-TR" sz="2800" b="1" dirty="0">
              <a:solidFill>
                <a:srgbClr val="BE74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1801854" y="781171"/>
            <a:ext cx="3668505" cy="369332"/>
          </a:xfrm>
          <a:prstGeom prst="rect">
            <a:avLst/>
          </a:prstGeom>
          <a:ln w="28575">
            <a:solidFill>
              <a:srgbClr val="D6A79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Okula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erken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gidiyorsun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değil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</a:t>
            </a: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tr-T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tr-T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6963878" y="1550537"/>
            <a:ext cx="3668505" cy="369332"/>
          </a:xfrm>
          <a:prstGeom prst="rect">
            <a:avLst/>
          </a:prstGeom>
          <a:ln w="28575">
            <a:solidFill>
              <a:srgbClr val="D6A79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(Evet, </a:t>
            </a:r>
            <a:r>
              <a:rPr lang="tr-T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erken gidiyorum.)</a:t>
            </a:r>
            <a:endParaRPr lang="tr-T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82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8872"/>
            <a:ext cx="2611911" cy="2611911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39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469" y="3208872"/>
            <a:ext cx="2605765" cy="2611911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15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32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8872"/>
            <a:ext cx="2611911" cy="2611911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01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6364426" y="1735852"/>
            <a:ext cx="3115476" cy="591748"/>
          </a:xfrm>
          <a:prstGeom prst="homePlate">
            <a:avLst/>
          </a:prstGeom>
          <a:solidFill>
            <a:srgbClr val="EBD3CB"/>
          </a:solidFill>
          <a:ln w="28575">
            <a:solidFill>
              <a:srgbClr val="D6A796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Fiziksel Özellik</a:t>
            </a:r>
            <a:endParaRPr lang="tr-TR" sz="1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6364426" y="4928597"/>
            <a:ext cx="3115476" cy="591748"/>
          </a:xfrm>
          <a:prstGeom prst="homePlate">
            <a:avLst/>
          </a:prstGeom>
          <a:solidFill>
            <a:srgbClr val="EBD3CB"/>
          </a:solidFill>
          <a:ln w="28575">
            <a:solidFill>
              <a:srgbClr val="D6A796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Kişisel Özellik</a:t>
            </a:r>
            <a:endParaRPr lang="tr-TR" sz="1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6364425" y="4336849"/>
            <a:ext cx="4011215" cy="591748"/>
          </a:xfrm>
          <a:prstGeom prst="homePlate">
            <a:avLst/>
          </a:prstGeom>
          <a:solidFill>
            <a:srgbClr val="D6A796"/>
          </a:solidFill>
          <a:ln w="28575">
            <a:solidFill>
              <a:srgbClr val="BE745A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Personality</a:t>
            </a:r>
            <a:endParaRPr lang="tr-TR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6364425" y="1144104"/>
            <a:ext cx="4011215" cy="591748"/>
          </a:xfrm>
          <a:prstGeom prst="homePlate">
            <a:avLst/>
          </a:prstGeom>
          <a:solidFill>
            <a:srgbClr val="D6A796"/>
          </a:solidFill>
          <a:ln w="28575">
            <a:solidFill>
              <a:srgbClr val="BE745A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</a:t>
            </a:r>
            <a:r>
              <a:rPr lang="tr-T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Appearance</a:t>
            </a:r>
            <a:endParaRPr lang="tr-TR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42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5" y="1754539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BE74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Appearance</a:t>
            </a:r>
            <a:endParaRPr lang="tr-TR" sz="8800" b="1" dirty="0">
              <a:solidFill>
                <a:srgbClr val="BE74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68" y="3711366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D6A7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(Fiziksel Özellik)</a:t>
            </a:r>
            <a:endParaRPr lang="tr-TR" sz="4000" dirty="0">
              <a:solidFill>
                <a:srgbClr val="D6A7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00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916215" y="2129580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Kel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916215" y="1675159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Bald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1916215" y="3913930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Kısa Saç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1916215" y="3459509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Short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hair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1916215" y="5698280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Uzun saç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1916215" y="5243859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Long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Hair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5702370" y="2129580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Düz saç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5702370" y="1675159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Straight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hair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5702370" y="3913930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Dalgalı Saç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5702370" y="3459509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Wavy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hair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5702370" y="5698280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Kıvırcık saç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5702370" y="5243859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Curly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Hair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9101207" y="1855397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Sarı saç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9101207" y="1400976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Blonde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hair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9101207" y="3193406"/>
            <a:ext cx="181011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Kahverengi saç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9101207" y="2738985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Brown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hair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9101207" y="4544013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Gri saç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9101207" y="4089592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Gray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hair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9101207" y="5864102"/>
            <a:ext cx="1537255" cy="429167"/>
          </a:xfrm>
          <a:prstGeom prst="roundRect">
            <a:avLst/>
          </a:prstGeom>
          <a:solidFill>
            <a:srgbClr val="EBD3CB"/>
          </a:solidFill>
          <a:ln w="25400" cap="flat" cmpd="sng" algn="ctr">
            <a:solidFill>
              <a:srgbClr val="D6A79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Siyah saç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Yuvarlatılmış Dikdörtgen 20"/>
          <p:cNvSpPr/>
          <p:nvPr/>
        </p:nvSpPr>
        <p:spPr>
          <a:xfrm>
            <a:off x="9101207" y="5409681"/>
            <a:ext cx="1810115" cy="454421"/>
          </a:xfrm>
          <a:prstGeom prst="roundRect">
            <a:avLst/>
          </a:prstGeom>
          <a:solidFill>
            <a:srgbClr val="D6A796"/>
          </a:solidFill>
          <a:ln w="25400" cap="flat" cmpd="sng" algn="ctr">
            <a:solidFill>
              <a:srgbClr val="BE745A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Black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hair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85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5953</TotalTime>
  <Words>931</Words>
  <Application>Microsoft Office PowerPoint</Application>
  <PresentationFormat>Geniş ekran</PresentationFormat>
  <Paragraphs>387</Paragraphs>
  <Slides>58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58</vt:i4>
      </vt:variant>
    </vt:vector>
  </HeadingPairs>
  <TitlesOfParts>
    <vt:vector size="64" baseType="lpstr">
      <vt:lpstr>Arial</vt:lpstr>
      <vt:lpstr>Calibri</vt:lpstr>
      <vt:lpstr>Calibri Light</vt:lpstr>
      <vt:lpstr>Raleway SemiBold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TKN EDU</dc:creator>
  <cp:lastModifiedBy>TKN EDU</cp:lastModifiedBy>
  <cp:revision>42</cp:revision>
  <dcterms:created xsi:type="dcterms:W3CDTF">2025-12-10T19:37:24Z</dcterms:created>
  <dcterms:modified xsi:type="dcterms:W3CDTF">2025-12-17T16:35:06Z</dcterms:modified>
</cp:coreProperties>
</file>