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62" r:id="rId9"/>
    <p:sldId id="263" r:id="rId10"/>
    <p:sldId id="264" r:id="rId11"/>
    <p:sldId id="265" r:id="rId12"/>
    <p:sldId id="278" r:id="rId13"/>
    <p:sldId id="279" r:id="rId14"/>
    <p:sldId id="266" r:id="rId15"/>
    <p:sldId id="267" r:id="rId16"/>
    <p:sldId id="268" r:id="rId17"/>
    <p:sldId id="269" r:id="rId18"/>
    <p:sldId id="270" r:id="rId19"/>
    <p:sldId id="271" r:id="rId20"/>
    <p:sldId id="280" r:id="rId21"/>
    <p:sldId id="272" r:id="rId22"/>
    <p:sldId id="273" r:id="rId23"/>
    <p:sldId id="274" r:id="rId24"/>
    <p:sldId id="281" r:id="rId25"/>
    <p:sldId id="275" r:id="rId26"/>
    <p:sldId id="276" r:id="rId2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556C"/>
    <a:srgbClr val="DF5F74"/>
    <a:srgbClr val="FF6B80"/>
    <a:srgbClr val="FF6785"/>
    <a:srgbClr val="F3A8B4"/>
    <a:srgbClr val="E16B80"/>
    <a:srgbClr val="C36B80"/>
    <a:srgbClr val="DCA8B4"/>
    <a:srgbClr val="A44259"/>
    <a:srgbClr val="F75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555" autoAdjust="0"/>
    <p:restoredTop sz="91026" autoAdjust="0"/>
  </p:normalViewPr>
  <p:slideViewPr>
    <p:cSldViewPr snapToGrid="0">
      <p:cViewPr varScale="1">
        <p:scale>
          <a:sx n="86" d="100"/>
          <a:sy n="86" d="100"/>
        </p:scale>
        <p:origin x="12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2F77-BC81-4694-9BC7-B5385EAFD0CC}" type="datetimeFigureOut">
              <a:rPr lang="tr-TR" smtClean="0"/>
              <a:t>9.05.2025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7AD-7FB6-47F5-95FB-82B02FB7B2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7332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2F77-BC81-4694-9BC7-B5385EAFD0CC}" type="datetimeFigureOut">
              <a:rPr lang="tr-TR" smtClean="0"/>
              <a:t>9.05.2025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7AD-7FB6-47F5-95FB-82B02FB7B2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913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2F77-BC81-4694-9BC7-B5385EAFD0CC}" type="datetimeFigureOut">
              <a:rPr lang="tr-TR" smtClean="0"/>
              <a:t>9.05.2025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7AD-7FB6-47F5-95FB-82B02FB7B2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708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2F77-BC81-4694-9BC7-B5385EAFD0CC}" type="datetimeFigureOut">
              <a:rPr lang="tr-TR" smtClean="0"/>
              <a:t>9.05.2025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7AD-7FB6-47F5-95FB-82B02FB7B2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436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2F77-BC81-4694-9BC7-B5385EAFD0CC}" type="datetimeFigureOut">
              <a:rPr lang="tr-TR" smtClean="0"/>
              <a:t>9.05.2025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7AD-7FB6-47F5-95FB-82B02FB7B2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13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2F77-BC81-4694-9BC7-B5385EAFD0CC}" type="datetimeFigureOut">
              <a:rPr lang="tr-TR" smtClean="0"/>
              <a:t>9.05.2025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7AD-7FB6-47F5-95FB-82B02FB7B2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7834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2F77-BC81-4694-9BC7-B5385EAFD0CC}" type="datetimeFigureOut">
              <a:rPr lang="tr-TR" smtClean="0"/>
              <a:t>9.05.2025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7AD-7FB6-47F5-95FB-82B02FB7B2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888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2F77-BC81-4694-9BC7-B5385EAFD0CC}" type="datetimeFigureOut">
              <a:rPr lang="tr-TR" smtClean="0"/>
              <a:t>9.05.2025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7AD-7FB6-47F5-95FB-82B02FB7B2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6160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2F77-BC81-4694-9BC7-B5385EAFD0CC}" type="datetimeFigureOut">
              <a:rPr lang="tr-TR" smtClean="0"/>
              <a:t>9.05.2025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7AD-7FB6-47F5-95FB-82B02FB7B2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2941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2F77-BC81-4694-9BC7-B5385EAFD0CC}" type="datetimeFigureOut">
              <a:rPr lang="tr-TR" smtClean="0"/>
              <a:t>9.05.2025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7AD-7FB6-47F5-95FB-82B02FB7B2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933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2F77-BC81-4694-9BC7-B5385EAFD0CC}" type="datetimeFigureOut">
              <a:rPr lang="tr-TR" smtClean="0"/>
              <a:t>9.05.2025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7AD-7FB6-47F5-95FB-82B02FB7B2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16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A2F77-BC81-4694-9BC7-B5385EAFD0CC}" type="datetimeFigureOut">
              <a:rPr lang="tr-TR" smtClean="0"/>
              <a:t>9.05.2025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BA7AD-7FB6-47F5-95FB-82B02FB7B2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748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knedu.com/games/6-10-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knedu.com/games/6-10-3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knedu.com/games/6-10-4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knedu.com/games/6-10-5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baamboozle.com/game/3279719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knedu.com/games/6-10-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61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Çapraz Köşeli Dikdörtgen 1"/>
          <p:cNvSpPr/>
          <p:nvPr/>
        </p:nvSpPr>
        <p:spPr>
          <a:xfrm>
            <a:off x="6293474" y="899039"/>
            <a:ext cx="2792974" cy="429167"/>
          </a:xfrm>
          <a:prstGeom prst="round2Diag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Aday için oy </a:t>
            </a:r>
            <a:r>
              <a:rPr lang="tr-TR" sz="2000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kulllanmak</a:t>
            </a: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Yuvarlatılmış Çapraz Köşeli Dikdörtgen 2"/>
          <p:cNvSpPr/>
          <p:nvPr/>
        </p:nvSpPr>
        <p:spPr>
          <a:xfrm>
            <a:off x="6293475" y="444618"/>
            <a:ext cx="3240850" cy="45442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Vote</a:t>
            </a:r>
            <a:r>
              <a:rPr lang="tr-TR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tr-TR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candidate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Yuvarlatılmış Çapraz Köşeli Dikdörtgen 3"/>
          <p:cNvSpPr/>
          <p:nvPr/>
        </p:nvSpPr>
        <p:spPr>
          <a:xfrm>
            <a:off x="6846125" y="2165393"/>
            <a:ext cx="2792974" cy="429167"/>
          </a:xfrm>
          <a:prstGeom prst="round2Diag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Oy pusulasını katlamak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Yuvarlatılmış Çapraz Köşeli Dikdörtgen 4"/>
          <p:cNvSpPr/>
          <p:nvPr/>
        </p:nvSpPr>
        <p:spPr>
          <a:xfrm>
            <a:off x="6846126" y="1710972"/>
            <a:ext cx="3240850" cy="45442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Fold</a:t>
            </a:r>
            <a:r>
              <a:rPr lang="tr-TR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ballot</a:t>
            </a:r>
            <a:r>
              <a:rPr lang="tr-TR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paper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Yuvarlatılmış Çapraz Köşeli Dikdörtgen 5"/>
          <p:cNvSpPr/>
          <p:nvPr/>
        </p:nvSpPr>
        <p:spPr>
          <a:xfrm>
            <a:off x="7098387" y="3431747"/>
            <a:ext cx="2792974" cy="429167"/>
          </a:xfrm>
          <a:prstGeom prst="round2Diag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Zarfa koymak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Yuvarlatılmış Çapraz Köşeli Dikdörtgen 6"/>
          <p:cNvSpPr/>
          <p:nvPr/>
        </p:nvSpPr>
        <p:spPr>
          <a:xfrm>
            <a:off x="7098388" y="2977326"/>
            <a:ext cx="3240850" cy="45442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 in </a:t>
            </a:r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envelope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Yuvarlatılmış Çapraz Köşeli Dikdörtgen 7"/>
          <p:cNvSpPr/>
          <p:nvPr/>
        </p:nvSpPr>
        <p:spPr>
          <a:xfrm>
            <a:off x="6846125" y="4684003"/>
            <a:ext cx="2792974" cy="429167"/>
          </a:xfrm>
          <a:prstGeom prst="round2Diag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Oy sandığına koymak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Yuvarlatılmış Çapraz Köşeli Dikdörtgen 8"/>
          <p:cNvSpPr/>
          <p:nvPr/>
        </p:nvSpPr>
        <p:spPr>
          <a:xfrm>
            <a:off x="6846126" y="4229582"/>
            <a:ext cx="3240850" cy="45442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 </a:t>
            </a:r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tr-TR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ballot</a:t>
            </a:r>
            <a:r>
              <a:rPr lang="tr-TR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box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Yuvarlatılmış Çapraz Köşeli Dikdörtgen 9"/>
          <p:cNvSpPr/>
          <p:nvPr/>
        </p:nvSpPr>
        <p:spPr>
          <a:xfrm>
            <a:off x="6293474" y="5950357"/>
            <a:ext cx="2792974" cy="429167"/>
          </a:xfrm>
          <a:prstGeom prst="round2Diag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İmzalamak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Yuvarlatılmış Çapraz Köşeli Dikdörtgen 10"/>
          <p:cNvSpPr/>
          <p:nvPr/>
        </p:nvSpPr>
        <p:spPr>
          <a:xfrm>
            <a:off x="6293475" y="5495936"/>
            <a:ext cx="3240850" cy="45442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</a:t>
            </a:r>
            <a:r>
              <a:rPr lang="tr-TR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paper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95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Çapraz Köşeli Dikdörtgen 3"/>
          <p:cNvSpPr/>
          <p:nvPr/>
        </p:nvSpPr>
        <p:spPr>
          <a:xfrm>
            <a:off x="6846125" y="2165393"/>
            <a:ext cx="2792974" cy="429167"/>
          </a:xfrm>
          <a:prstGeom prst="round2Diag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Oyları saymak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Yuvarlatılmış Çapraz Köşeli Dikdörtgen 4"/>
          <p:cNvSpPr/>
          <p:nvPr/>
        </p:nvSpPr>
        <p:spPr>
          <a:xfrm>
            <a:off x="6846126" y="1710972"/>
            <a:ext cx="3240850" cy="45442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</a:t>
            </a:r>
            <a:r>
              <a:rPr lang="tr-TR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votes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Yuvarlatılmış Çapraz Köşeli Dikdörtgen 5"/>
          <p:cNvSpPr/>
          <p:nvPr/>
        </p:nvSpPr>
        <p:spPr>
          <a:xfrm>
            <a:off x="7098387" y="3431747"/>
            <a:ext cx="2792974" cy="429167"/>
          </a:xfrm>
          <a:prstGeom prst="round2Diag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Sonuçları takip etmek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Yuvarlatılmış Çapraz Köşeli Dikdörtgen 6"/>
          <p:cNvSpPr/>
          <p:nvPr/>
        </p:nvSpPr>
        <p:spPr>
          <a:xfrm>
            <a:off x="7098388" y="2977326"/>
            <a:ext cx="3240850" cy="45442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</a:t>
            </a:r>
            <a:r>
              <a:rPr lang="tr-TR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Yuvarlatılmış Çapraz Köşeli Dikdörtgen 7"/>
          <p:cNvSpPr/>
          <p:nvPr/>
        </p:nvSpPr>
        <p:spPr>
          <a:xfrm>
            <a:off x="6846125" y="4684003"/>
            <a:ext cx="2792974" cy="429167"/>
          </a:xfrm>
          <a:prstGeom prst="round2Diag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Tebrik etmek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Yuvarlatılmış Çapraz Köşeli Dikdörtgen 8"/>
          <p:cNvSpPr/>
          <p:nvPr/>
        </p:nvSpPr>
        <p:spPr>
          <a:xfrm>
            <a:off x="6846126" y="4229582"/>
            <a:ext cx="3240850" cy="45442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Congratulate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35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96" y="3208872"/>
            <a:ext cx="2611911" cy="2611911"/>
          </a:xfrm>
          <a:prstGeom prst="rect">
            <a:avLst/>
          </a:prstGeom>
        </p:spPr>
      </p:pic>
      <p:sp>
        <p:nvSpPr>
          <p:cNvPr id="3" name="Unvan 1"/>
          <p:cNvSpPr txBox="1">
            <a:spLocks/>
          </p:cNvSpPr>
          <p:nvPr/>
        </p:nvSpPr>
        <p:spPr>
          <a:xfrm>
            <a:off x="5971445" y="4014651"/>
            <a:ext cx="3311892" cy="62701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Let's</a:t>
            </a:r>
            <a:r>
              <a:rPr lang="tr-TR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Play!</a:t>
            </a:r>
            <a:endParaRPr lang="tr-TR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74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96" y="3208872"/>
            <a:ext cx="2611911" cy="2611911"/>
          </a:xfrm>
          <a:prstGeom prst="rect">
            <a:avLst/>
          </a:prstGeom>
        </p:spPr>
      </p:pic>
      <p:sp>
        <p:nvSpPr>
          <p:cNvPr id="3" name="Unvan 1"/>
          <p:cNvSpPr txBox="1">
            <a:spLocks/>
          </p:cNvSpPr>
          <p:nvPr/>
        </p:nvSpPr>
        <p:spPr>
          <a:xfrm>
            <a:off x="5971445" y="4014651"/>
            <a:ext cx="3311892" cy="62701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Let's</a:t>
            </a:r>
            <a:r>
              <a:rPr lang="tr-TR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Play!</a:t>
            </a:r>
            <a:endParaRPr lang="tr-TR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60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/>
          </p:cNvSpPr>
          <p:nvPr/>
        </p:nvSpPr>
        <p:spPr>
          <a:xfrm>
            <a:off x="1233137" y="1645579"/>
            <a:ext cx="9725727" cy="286210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tr-TR" sz="10500" b="1" dirty="0" err="1" smtClean="0">
                <a:solidFill>
                  <a:srgbClr val="7409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Traits</a:t>
            </a:r>
            <a:r>
              <a:rPr lang="tr-TR" sz="10500" b="1" dirty="0" smtClean="0">
                <a:solidFill>
                  <a:srgbClr val="7409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 </a:t>
            </a:r>
            <a:r>
              <a:rPr lang="tr-TR" sz="10500" b="1" dirty="0" err="1" smtClean="0">
                <a:solidFill>
                  <a:srgbClr val="7409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President</a:t>
            </a:r>
            <a:endParaRPr lang="tr-TR" sz="10500" b="1" dirty="0">
              <a:solidFill>
                <a:srgbClr val="74093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Unvan 1"/>
          <p:cNvSpPr txBox="1">
            <a:spLocks/>
          </p:cNvSpPr>
          <p:nvPr/>
        </p:nvSpPr>
        <p:spPr>
          <a:xfrm>
            <a:off x="3190877" y="4100881"/>
            <a:ext cx="5810245" cy="100688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000" dirty="0" smtClean="0">
                <a:solidFill>
                  <a:srgbClr val="DE7C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(Başkanın Özellikleri)</a:t>
            </a:r>
            <a:endParaRPr lang="tr-TR" sz="4000" dirty="0">
              <a:solidFill>
                <a:srgbClr val="DE7C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46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/>
          <p:cNvSpPr txBox="1">
            <a:spLocks/>
          </p:cNvSpPr>
          <p:nvPr/>
        </p:nvSpPr>
        <p:spPr>
          <a:xfrm>
            <a:off x="489160" y="3713697"/>
            <a:ext cx="4681496" cy="55794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</a:t>
            </a:r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tr-T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president</a:t>
            </a:r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 smtClean="0">
                <a:solidFill>
                  <a:srgbClr val="338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tr-TR" sz="2000" dirty="0" smtClean="0">
                <a:solidFill>
                  <a:srgbClr val="8350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lang="tr-T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reliable</a:t>
            </a:r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6701359" y="3713697"/>
            <a:ext cx="5180704" cy="55794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</a:t>
            </a:r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tr-T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president</a:t>
            </a:r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shouldn’t</a:t>
            </a:r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tr-T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rude</a:t>
            </a:r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1154777" y="3061232"/>
            <a:ext cx="3771392" cy="6191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000" b="1" dirty="0" err="1" smtClean="0">
                <a:solidFill>
                  <a:srgbClr val="44A8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endParaRPr lang="tr-TR" sz="3200" b="1" dirty="0">
              <a:solidFill>
                <a:srgbClr val="44A8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6352236" y="3061232"/>
            <a:ext cx="4228268" cy="61832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000" b="1" dirty="0" err="1" smtClean="0">
                <a:solidFill>
                  <a:srgbClr val="FF3A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Shouldn’t</a:t>
            </a:r>
            <a:endParaRPr lang="tr-TR" sz="3200" b="1" dirty="0">
              <a:solidFill>
                <a:srgbClr val="FF3A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666749" y="4079662"/>
            <a:ext cx="4332341" cy="38396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(Başkan güvenilir ol</a:t>
            </a:r>
            <a:r>
              <a:rPr lang="tr-TR" sz="1800" dirty="0" smtClean="0">
                <a:solidFill>
                  <a:srgbClr val="338E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malı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dır.)</a:t>
            </a:r>
            <a:endParaRPr lang="tr-TR" sz="1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7125540" y="4079662"/>
            <a:ext cx="4332341" cy="38396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(Başkan kaba ol</a:t>
            </a:r>
            <a:r>
              <a:rPr lang="tr-TR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mamalı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dır.)</a:t>
            </a:r>
            <a:endParaRPr lang="tr-TR" sz="1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Unvan 1"/>
          <p:cNvSpPr txBox="1">
            <a:spLocks/>
          </p:cNvSpPr>
          <p:nvPr/>
        </p:nvSpPr>
        <p:spPr>
          <a:xfrm>
            <a:off x="1549579" y="1326326"/>
            <a:ext cx="9135700" cy="76525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(Bir başkanın hangi kişisel özelliklere sahip olması </a:t>
            </a:r>
            <a:r>
              <a:rPr lang="tr-T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gerekir?)</a:t>
            </a:r>
            <a:endParaRPr lang="tr-TR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Aşağı Ok 11"/>
          <p:cNvSpPr/>
          <p:nvPr/>
        </p:nvSpPr>
        <p:spPr>
          <a:xfrm rot="2458513">
            <a:off x="3466194" y="1961901"/>
            <a:ext cx="363955" cy="109991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62B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Aşağı Ok 12"/>
          <p:cNvSpPr/>
          <p:nvPr/>
        </p:nvSpPr>
        <p:spPr>
          <a:xfrm rot="19250631">
            <a:off x="7796018" y="1958453"/>
            <a:ext cx="363955" cy="1099918"/>
          </a:xfrm>
          <a:prstGeom prst="downArrow">
            <a:avLst/>
          </a:prstGeom>
          <a:solidFill>
            <a:srgbClr val="FF7D7D"/>
          </a:solidFill>
          <a:ln>
            <a:solidFill>
              <a:srgbClr val="E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Unvan 1"/>
          <p:cNvSpPr txBox="1">
            <a:spLocks/>
          </p:cNvSpPr>
          <p:nvPr/>
        </p:nvSpPr>
        <p:spPr>
          <a:xfrm>
            <a:off x="331366" y="-13773"/>
            <a:ext cx="11529268" cy="239926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tr-T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</a:t>
            </a:r>
            <a:r>
              <a:rPr lang="tr-T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traits</a:t>
            </a:r>
            <a:r>
              <a:rPr lang="tr-T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tr-T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tr-TR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president</a:t>
            </a:r>
            <a:r>
              <a:rPr lang="tr-T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tr-T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tr-TR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97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1" grpId="0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894660" y="4509273"/>
            <a:ext cx="2001631" cy="429167"/>
          </a:xfrm>
          <a:prstGeom prst="round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Saygılı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Yuvarlatılmış Dikdörtgen 2"/>
          <p:cNvSpPr/>
          <p:nvPr/>
        </p:nvSpPr>
        <p:spPr>
          <a:xfrm>
            <a:off x="735540" y="4054853"/>
            <a:ext cx="2319870" cy="454421"/>
          </a:xfrm>
          <a:prstGeom prst="roundRect">
            <a:avLst/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Respectful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3176430" y="2480446"/>
            <a:ext cx="2001631" cy="429167"/>
          </a:xfrm>
          <a:prstGeom prst="round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Zeki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3017310" y="2026026"/>
            <a:ext cx="2319870" cy="454421"/>
          </a:xfrm>
          <a:prstGeom prst="roundRect">
            <a:avLst/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Clever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7015005" y="2480447"/>
            <a:ext cx="2001631" cy="429167"/>
          </a:xfrm>
          <a:prstGeom prst="round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Arkadaşça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6855885" y="2026027"/>
            <a:ext cx="2319870" cy="454421"/>
          </a:xfrm>
          <a:prstGeom prst="roundRect">
            <a:avLst/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Friendly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9253380" y="4509273"/>
            <a:ext cx="2001631" cy="429167"/>
          </a:xfrm>
          <a:prstGeom prst="round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Yardımsever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9094260" y="4054853"/>
            <a:ext cx="2319870" cy="454421"/>
          </a:xfrm>
          <a:prstGeom prst="roundRect">
            <a:avLst/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Helpful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86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Yuvarlatılmış Dikdörtgen 17"/>
          <p:cNvSpPr/>
          <p:nvPr/>
        </p:nvSpPr>
        <p:spPr>
          <a:xfrm>
            <a:off x="894660" y="4509273"/>
            <a:ext cx="2001631" cy="429167"/>
          </a:xfrm>
          <a:prstGeom prst="round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Adil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Yuvarlatılmış Dikdörtgen 18"/>
          <p:cNvSpPr/>
          <p:nvPr/>
        </p:nvSpPr>
        <p:spPr>
          <a:xfrm>
            <a:off x="735540" y="4054853"/>
            <a:ext cx="2319870" cy="454421"/>
          </a:xfrm>
          <a:prstGeom prst="roundRect">
            <a:avLst/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Yuvarlatılmış Dikdörtgen 19"/>
          <p:cNvSpPr/>
          <p:nvPr/>
        </p:nvSpPr>
        <p:spPr>
          <a:xfrm>
            <a:off x="3176430" y="2480446"/>
            <a:ext cx="2001631" cy="429167"/>
          </a:xfrm>
          <a:prstGeom prst="round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Nazik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Yuvarlatılmış Dikdörtgen 20"/>
          <p:cNvSpPr/>
          <p:nvPr/>
        </p:nvSpPr>
        <p:spPr>
          <a:xfrm>
            <a:off x="3017310" y="2026026"/>
            <a:ext cx="2319870" cy="454421"/>
          </a:xfrm>
          <a:prstGeom prst="roundRect">
            <a:avLst/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Kind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Yuvarlatılmış Dikdörtgen 21"/>
          <p:cNvSpPr/>
          <p:nvPr/>
        </p:nvSpPr>
        <p:spPr>
          <a:xfrm>
            <a:off x="7015005" y="2480447"/>
            <a:ext cx="2001631" cy="429167"/>
          </a:xfrm>
          <a:prstGeom prst="round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Sosyal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Yuvarlatılmış Dikdörtgen 22"/>
          <p:cNvSpPr/>
          <p:nvPr/>
        </p:nvSpPr>
        <p:spPr>
          <a:xfrm>
            <a:off x="6855885" y="2026027"/>
            <a:ext cx="2319870" cy="454421"/>
          </a:xfrm>
          <a:prstGeom prst="roundRect">
            <a:avLst/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Yuvarlatılmış Dikdörtgen 23"/>
          <p:cNvSpPr/>
          <p:nvPr/>
        </p:nvSpPr>
        <p:spPr>
          <a:xfrm>
            <a:off x="9253380" y="4509273"/>
            <a:ext cx="2001631" cy="429167"/>
          </a:xfrm>
          <a:prstGeom prst="round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Özgüvenli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Yuvarlatılmış Dikdörtgen 24"/>
          <p:cNvSpPr/>
          <p:nvPr/>
        </p:nvSpPr>
        <p:spPr>
          <a:xfrm>
            <a:off x="9094260" y="4054853"/>
            <a:ext cx="2319870" cy="454421"/>
          </a:xfrm>
          <a:prstGeom prst="roundRect">
            <a:avLst/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15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894660" y="4509273"/>
            <a:ext cx="2001631" cy="429167"/>
          </a:xfrm>
          <a:prstGeom prst="round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Dürüst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Yuvarlatılmış Dikdörtgen 2"/>
          <p:cNvSpPr/>
          <p:nvPr/>
        </p:nvSpPr>
        <p:spPr>
          <a:xfrm>
            <a:off x="735540" y="4054853"/>
            <a:ext cx="2319870" cy="454421"/>
          </a:xfrm>
          <a:prstGeom prst="roundRect">
            <a:avLst/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Honest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3176430" y="2480446"/>
            <a:ext cx="2001631" cy="429167"/>
          </a:xfrm>
          <a:prstGeom prst="round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Sabırlı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3017310" y="2026026"/>
            <a:ext cx="2319870" cy="454421"/>
          </a:xfrm>
          <a:prstGeom prst="roundRect">
            <a:avLst/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7015005" y="2480447"/>
            <a:ext cx="2001631" cy="429167"/>
          </a:xfrm>
          <a:prstGeom prst="round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Çalışkan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6855885" y="2026027"/>
            <a:ext cx="2319870" cy="454421"/>
          </a:xfrm>
          <a:prstGeom prst="roundRect">
            <a:avLst/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Hardworking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9253380" y="4509273"/>
            <a:ext cx="2001631" cy="429167"/>
          </a:xfrm>
          <a:prstGeom prst="round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Güvenilir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9094260" y="4054853"/>
            <a:ext cx="2319870" cy="454421"/>
          </a:xfrm>
          <a:prstGeom prst="roundRect">
            <a:avLst/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Reliable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89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894660" y="4509273"/>
            <a:ext cx="2001631" cy="429167"/>
          </a:xfrm>
          <a:prstGeom prst="round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Hassas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Yuvarlatılmış Dikdörtgen 2"/>
          <p:cNvSpPr/>
          <p:nvPr/>
        </p:nvSpPr>
        <p:spPr>
          <a:xfrm>
            <a:off x="735540" y="4054853"/>
            <a:ext cx="2319870" cy="454421"/>
          </a:xfrm>
          <a:prstGeom prst="roundRect">
            <a:avLst/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Sensitive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3176430" y="2480446"/>
            <a:ext cx="2001631" cy="429167"/>
          </a:xfrm>
          <a:prstGeom prst="round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Adil olmayan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3017310" y="2026026"/>
            <a:ext cx="2319870" cy="454421"/>
          </a:xfrm>
          <a:prstGeom prst="roundRect">
            <a:avLst/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Unfair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7015005" y="2480447"/>
            <a:ext cx="2001631" cy="429167"/>
          </a:xfrm>
          <a:prstGeom prst="round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Kaba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6855885" y="2026027"/>
            <a:ext cx="2319870" cy="454421"/>
          </a:xfrm>
          <a:prstGeom prst="roundRect">
            <a:avLst/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Rude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9253380" y="4509273"/>
            <a:ext cx="2001631" cy="429167"/>
          </a:xfrm>
          <a:prstGeom prst="round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Bencil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9094260" y="4054853"/>
            <a:ext cx="2319870" cy="454421"/>
          </a:xfrm>
          <a:prstGeom prst="roundRect">
            <a:avLst/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Selfish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60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/>
          </p:cNvSpPr>
          <p:nvPr/>
        </p:nvSpPr>
        <p:spPr>
          <a:xfrm>
            <a:off x="389815" y="1807504"/>
            <a:ext cx="11412355" cy="286210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11500" b="1" dirty="0" err="1" smtClean="0">
                <a:solidFill>
                  <a:srgbClr val="7409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Election</a:t>
            </a:r>
            <a:r>
              <a:rPr lang="tr-TR" sz="11500" b="1" dirty="0" smtClean="0">
                <a:solidFill>
                  <a:srgbClr val="7409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1500" b="1" dirty="0" err="1" smtClean="0">
                <a:solidFill>
                  <a:srgbClr val="7409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Items</a:t>
            </a:r>
            <a:endParaRPr lang="tr-TR" sz="8800" b="1" dirty="0">
              <a:solidFill>
                <a:srgbClr val="74093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Unvan 1"/>
          <p:cNvSpPr txBox="1">
            <a:spLocks/>
          </p:cNvSpPr>
          <p:nvPr/>
        </p:nvSpPr>
        <p:spPr>
          <a:xfrm>
            <a:off x="4038604" y="3738931"/>
            <a:ext cx="4114792" cy="100688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000" dirty="0" smtClean="0">
                <a:solidFill>
                  <a:srgbClr val="DE7C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(Seçim Ögeleri)</a:t>
            </a:r>
            <a:endParaRPr lang="tr-TR" sz="4000" dirty="0">
              <a:solidFill>
                <a:srgbClr val="DE7C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80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96" y="3208872"/>
            <a:ext cx="2611911" cy="2611911"/>
          </a:xfrm>
          <a:prstGeom prst="rect">
            <a:avLst/>
          </a:prstGeom>
        </p:spPr>
      </p:pic>
      <p:sp>
        <p:nvSpPr>
          <p:cNvPr id="3" name="Unvan 1"/>
          <p:cNvSpPr txBox="1">
            <a:spLocks/>
          </p:cNvSpPr>
          <p:nvPr/>
        </p:nvSpPr>
        <p:spPr>
          <a:xfrm>
            <a:off x="5971445" y="4014651"/>
            <a:ext cx="3311892" cy="62701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Let's</a:t>
            </a:r>
            <a:r>
              <a:rPr lang="tr-TR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Play!</a:t>
            </a:r>
            <a:endParaRPr lang="tr-TR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6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/>
          </p:cNvSpPr>
          <p:nvPr/>
        </p:nvSpPr>
        <p:spPr>
          <a:xfrm>
            <a:off x="389815" y="1807504"/>
            <a:ext cx="11412355" cy="286210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11500" b="1" dirty="0" err="1" smtClean="0">
                <a:solidFill>
                  <a:srgbClr val="7409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</a:t>
            </a:r>
            <a:r>
              <a:rPr lang="tr-TR" sz="11500" b="1" dirty="0" smtClean="0">
                <a:solidFill>
                  <a:srgbClr val="7409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1500" b="1" dirty="0" err="1" smtClean="0">
                <a:solidFill>
                  <a:srgbClr val="7409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endParaRPr lang="tr-TR" sz="8800" b="1" dirty="0">
              <a:solidFill>
                <a:srgbClr val="74093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Unvan 1"/>
          <p:cNvSpPr txBox="1">
            <a:spLocks/>
          </p:cNvSpPr>
          <p:nvPr/>
        </p:nvSpPr>
        <p:spPr>
          <a:xfrm>
            <a:off x="4038604" y="3738931"/>
            <a:ext cx="4114792" cy="100688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000" dirty="0" smtClean="0">
                <a:solidFill>
                  <a:srgbClr val="DE7C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(Ekstra Kelimeler)</a:t>
            </a:r>
            <a:endParaRPr lang="tr-TR" sz="4000" dirty="0">
              <a:solidFill>
                <a:srgbClr val="DE7C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97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Çapraz Köşeli Dikdörtgen 1"/>
          <p:cNvSpPr/>
          <p:nvPr/>
        </p:nvSpPr>
        <p:spPr>
          <a:xfrm>
            <a:off x="2931149" y="1213364"/>
            <a:ext cx="2259583" cy="429167"/>
          </a:xfrm>
          <a:prstGeom prst="round2Diag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 asmak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Yuvarlatılmış Çapraz Köşeli Dikdörtgen 2"/>
          <p:cNvSpPr/>
          <p:nvPr/>
        </p:nvSpPr>
        <p:spPr>
          <a:xfrm>
            <a:off x="2931150" y="758943"/>
            <a:ext cx="2621925" cy="45442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 </a:t>
            </a:r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tr-TR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poster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Yuvarlatılmış Çapraz Köşeli Dikdörtgen 3"/>
          <p:cNvSpPr/>
          <p:nvPr/>
        </p:nvSpPr>
        <p:spPr>
          <a:xfrm>
            <a:off x="2931149" y="2689739"/>
            <a:ext cx="2259583" cy="429167"/>
          </a:xfrm>
          <a:prstGeom prst="round2Diag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Kanunu çiğnemek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Yuvarlatılmış Çapraz Köşeli Dikdörtgen 4"/>
          <p:cNvSpPr/>
          <p:nvPr/>
        </p:nvSpPr>
        <p:spPr>
          <a:xfrm>
            <a:off x="2931150" y="2235318"/>
            <a:ext cx="2621925" cy="45442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Break </a:t>
            </a:r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law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Yuvarlatılmış Çapraz Köşeli Dikdörtgen 5"/>
          <p:cNvSpPr/>
          <p:nvPr/>
        </p:nvSpPr>
        <p:spPr>
          <a:xfrm>
            <a:off x="2931149" y="4166114"/>
            <a:ext cx="2259583" cy="429167"/>
          </a:xfrm>
          <a:prstGeom prst="round2Diag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Fikir belirtmek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Yuvarlatılmış Çapraz Köşeli Dikdörtgen 6"/>
          <p:cNvSpPr/>
          <p:nvPr/>
        </p:nvSpPr>
        <p:spPr>
          <a:xfrm>
            <a:off x="2931150" y="3711693"/>
            <a:ext cx="2621925" cy="45442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 </a:t>
            </a:r>
            <a:r>
              <a:rPr lang="tr-TR" sz="24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pinion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Yuvarlatılmış Çapraz Köşeli Dikdörtgen 7"/>
          <p:cNvSpPr/>
          <p:nvPr/>
        </p:nvSpPr>
        <p:spPr>
          <a:xfrm>
            <a:off x="2931149" y="5642489"/>
            <a:ext cx="2259583" cy="429167"/>
          </a:xfrm>
          <a:prstGeom prst="round2Diag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Saygı duymak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Yuvarlatılmış Çapraz Köşeli Dikdörtgen 8"/>
          <p:cNvSpPr/>
          <p:nvPr/>
        </p:nvSpPr>
        <p:spPr>
          <a:xfrm>
            <a:off x="2931150" y="5188068"/>
            <a:ext cx="2621925" cy="45442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Respect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Yuvarlatılmış Çapraz Köşeli Dikdörtgen 11"/>
          <p:cNvSpPr/>
          <p:nvPr/>
        </p:nvSpPr>
        <p:spPr>
          <a:xfrm>
            <a:off x="7646024" y="1213364"/>
            <a:ext cx="2259583" cy="429167"/>
          </a:xfrm>
          <a:prstGeom prst="round2Diag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Desteklemek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Yuvarlatılmış Çapraz Köşeli Dikdörtgen 12"/>
          <p:cNvSpPr/>
          <p:nvPr/>
        </p:nvSpPr>
        <p:spPr>
          <a:xfrm>
            <a:off x="7646025" y="758943"/>
            <a:ext cx="2621925" cy="45442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Yuvarlatılmış Çapraz Köşeli Dikdörtgen 13"/>
          <p:cNvSpPr/>
          <p:nvPr/>
        </p:nvSpPr>
        <p:spPr>
          <a:xfrm>
            <a:off x="7646024" y="2689739"/>
            <a:ext cx="2259583" cy="429167"/>
          </a:xfrm>
          <a:prstGeom prst="round2Diag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Görev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Yuvarlatılmış Çapraz Köşeli Dikdörtgen 14"/>
          <p:cNvSpPr/>
          <p:nvPr/>
        </p:nvSpPr>
        <p:spPr>
          <a:xfrm>
            <a:off x="7646025" y="2235318"/>
            <a:ext cx="2621925" cy="45442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Duty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Yuvarlatılmış Çapraz Köşeli Dikdörtgen 15"/>
          <p:cNvSpPr/>
          <p:nvPr/>
        </p:nvSpPr>
        <p:spPr>
          <a:xfrm>
            <a:off x="7646024" y="4166114"/>
            <a:ext cx="2259583" cy="429167"/>
          </a:xfrm>
          <a:prstGeom prst="round2Diag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Eşit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Yuvarlatılmış Çapraz Köşeli Dikdörtgen 16"/>
          <p:cNvSpPr/>
          <p:nvPr/>
        </p:nvSpPr>
        <p:spPr>
          <a:xfrm>
            <a:off x="7646025" y="3711693"/>
            <a:ext cx="2621925" cy="45442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Equal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Yuvarlatılmış Çapraz Köşeli Dikdörtgen 17"/>
          <p:cNvSpPr/>
          <p:nvPr/>
        </p:nvSpPr>
        <p:spPr>
          <a:xfrm>
            <a:off x="7646024" y="5642489"/>
            <a:ext cx="2259583" cy="429167"/>
          </a:xfrm>
          <a:prstGeom prst="round2Diag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Özgür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Yuvarlatılmış Çapraz Köşeli Dikdörtgen 18"/>
          <p:cNvSpPr/>
          <p:nvPr/>
        </p:nvSpPr>
        <p:spPr>
          <a:xfrm>
            <a:off x="7646025" y="5188068"/>
            <a:ext cx="2621925" cy="45442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9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Çapraz Köşeli Dikdörtgen 1"/>
          <p:cNvSpPr/>
          <p:nvPr/>
        </p:nvSpPr>
        <p:spPr>
          <a:xfrm>
            <a:off x="5093324" y="1213364"/>
            <a:ext cx="2259583" cy="429167"/>
          </a:xfrm>
          <a:prstGeom prst="round2Diag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Seçim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Yuvarlatılmış Çapraz Köşeli Dikdörtgen 2"/>
          <p:cNvSpPr/>
          <p:nvPr/>
        </p:nvSpPr>
        <p:spPr>
          <a:xfrm>
            <a:off x="5093326" y="758943"/>
            <a:ext cx="1481646" cy="45442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Poll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Yuvarlatılmış Çapraz Köşeli Dikdörtgen 3"/>
          <p:cNvSpPr/>
          <p:nvPr/>
        </p:nvSpPr>
        <p:spPr>
          <a:xfrm>
            <a:off x="5093324" y="2689739"/>
            <a:ext cx="2259583" cy="429167"/>
          </a:xfrm>
          <a:prstGeom prst="round2Diag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Sahne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Yuvarlatılmış Çapraz Köşeli Dikdörtgen 4"/>
          <p:cNvSpPr/>
          <p:nvPr/>
        </p:nvSpPr>
        <p:spPr>
          <a:xfrm>
            <a:off x="5093325" y="2235318"/>
            <a:ext cx="2621925" cy="45442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Yuvarlatılmış Çapraz Köşeli Dikdörtgen 5"/>
          <p:cNvSpPr/>
          <p:nvPr/>
        </p:nvSpPr>
        <p:spPr>
          <a:xfrm>
            <a:off x="5093324" y="4166114"/>
            <a:ext cx="2259583" cy="429167"/>
          </a:xfrm>
          <a:prstGeom prst="round2Diag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Çocuk Hakları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Yuvarlatılmış Çapraz Köşeli Dikdörtgen 6"/>
          <p:cNvSpPr/>
          <p:nvPr/>
        </p:nvSpPr>
        <p:spPr>
          <a:xfrm>
            <a:off x="5093325" y="3711693"/>
            <a:ext cx="2621925" cy="45442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 </a:t>
            </a:r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Rights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Yuvarlatılmış Çapraz Köşeli Dikdörtgen 7"/>
          <p:cNvSpPr/>
          <p:nvPr/>
        </p:nvSpPr>
        <p:spPr>
          <a:xfrm>
            <a:off x="5093324" y="5642489"/>
            <a:ext cx="2259583" cy="429167"/>
          </a:xfrm>
          <a:prstGeom prst="round2Diag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Sonuçlar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Yuvarlatılmış Çapraz Köşeli Dikdörtgen 8"/>
          <p:cNvSpPr/>
          <p:nvPr/>
        </p:nvSpPr>
        <p:spPr>
          <a:xfrm>
            <a:off x="5093325" y="5188068"/>
            <a:ext cx="2621925" cy="45442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Yuvarlatılmış Çapraz Köşeli Dikdörtgen 9"/>
          <p:cNvSpPr/>
          <p:nvPr/>
        </p:nvSpPr>
        <p:spPr>
          <a:xfrm>
            <a:off x="6223115" y="758943"/>
            <a:ext cx="1481646" cy="45442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Election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46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96" y="3208872"/>
            <a:ext cx="2611911" cy="2611911"/>
          </a:xfrm>
          <a:prstGeom prst="rect">
            <a:avLst/>
          </a:prstGeom>
        </p:spPr>
      </p:pic>
      <p:sp>
        <p:nvSpPr>
          <p:cNvPr id="3" name="Unvan 1"/>
          <p:cNvSpPr txBox="1">
            <a:spLocks/>
          </p:cNvSpPr>
          <p:nvPr/>
        </p:nvSpPr>
        <p:spPr>
          <a:xfrm>
            <a:off x="5971445" y="4014651"/>
            <a:ext cx="3311892" cy="62701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Let's</a:t>
            </a:r>
            <a:r>
              <a:rPr lang="tr-TR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Play!</a:t>
            </a:r>
            <a:endParaRPr lang="tr-TR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42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96" y="3205792"/>
            <a:ext cx="2611911" cy="2618072"/>
          </a:xfrm>
          <a:prstGeom prst="rect">
            <a:avLst/>
          </a:prstGeom>
        </p:spPr>
      </p:pic>
      <p:sp>
        <p:nvSpPr>
          <p:cNvPr id="3" name="Unvan 1"/>
          <p:cNvSpPr txBox="1">
            <a:spLocks/>
          </p:cNvSpPr>
          <p:nvPr/>
        </p:nvSpPr>
        <p:spPr>
          <a:xfrm>
            <a:off x="5971445" y="4014651"/>
            <a:ext cx="3311892" cy="62701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Let's</a:t>
            </a:r>
            <a:r>
              <a:rPr lang="tr-TR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Play!</a:t>
            </a:r>
            <a:endParaRPr lang="tr-TR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87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42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Yuvarlatılmış Dikdörtgen 7"/>
          <p:cNvSpPr/>
          <p:nvPr/>
        </p:nvSpPr>
        <p:spPr>
          <a:xfrm>
            <a:off x="5089843" y="2823348"/>
            <a:ext cx="2147474" cy="429167"/>
          </a:xfrm>
          <a:prstGeom prst="round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Başkan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4919130" y="2368928"/>
            <a:ext cx="2488900" cy="454421"/>
          </a:xfrm>
          <a:prstGeom prst="roundRect">
            <a:avLst/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President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Yuvarlatılmış Dikdörtgen 9"/>
          <p:cNvSpPr/>
          <p:nvPr/>
        </p:nvSpPr>
        <p:spPr>
          <a:xfrm>
            <a:off x="1242466" y="2823349"/>
            <a:ext cx="2147474" cy="429167"/>
          </a:xfrm>
          <a:prstGeom prst="round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1071753" y="2368929"/>
            <a:ext cx="2488900" cy="454421"/>
          </a:xfrm>
          <a:prstGeom prst="roundRect">
            <a:avLst/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Yuvarlatılmış Dikdörtgen 11"/>
          <p:cNvSpPr/>
          <p:nvPr/>
        </p:nvSpPr>
        <p:spPr>
          <a:xfrm>
            <a:off x="8766508" y="2823350"/>
            <a:ext cx="2147474" cy="429167"/>
          </a:xfrm>
          <a:prstGeom prst="round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Slogan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8595795" y="2368930"/>
            <a:ext cx="2488900" cy="454421"/>
          </a:xfrm>
          <a:prstGeom prst="roundRect">
            <a:avLst/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Slogan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Yuvarlatılmış Dikdörtgen 13"/>
          <p:cNvSpPr/>
          <p:nvPr/>
        </p:nvSpPr>
        <p:spPr>
          <a:xfrm>
            <a:off x="5004487" y="6171336"/>
            <a:ext cx="2147474" cy="429167"/>
          </a:xfrm>
          <a:prstGeom prst="round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Kampanya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Yuvarlatılmış Dikdörtgen 14"/>
          <p:cNvSpPr/>
          <p:nvPr/>
        </p:nvSpPr>
        <p:spPr>
          <a:xfrm>
            <a:off x="4833774" y="5716916"/>
            <a:ext cx="2488900" cy="454421"/>
          </a:xfrm>
          <a:prstGeom prst="roundRect">
            <a:avLst/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Campaign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Yuvarlatılmış Dikdörtgen 15"/>
          <p:cNvSpPr/>
          <p:nvPr/>
        </p:nvSpPr>
        <p:spPr>
          <a:xfrm>
            <a:off x="1242466" y="6171336"/>
            <a:ext cx="2147474" cy="429167"/>
          </a:xfrm>
          <a:prstGeom prst="round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Oy Kabini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Yuvarlatılmış Dikdörtgen 16"/>
          <p:cNvSpPr/>
          <p:nvPr/>
        </p:nvSpPr>
        <p:spPr>
          <a:xfrm>
            <a:off x="1071753" y="5716916"/>
            <a:ext cx="2488900" cy="454421"/>
          </a:xfrm>
          <a:prstGeom prst="roundRect">
            <a:avLst/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Voting</a:t>
            </a:r>
            <a:r>
              <a:rPr lang="tr-TR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ooth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Yuvarlatılmış Dikdörtgen 17"/>
          <p:cNvSpPr/>
          <p:nvPr/>
        </p:nvSpPr>
        <p:spPr>
          <a:xfrm>
            <a:off x="8766508" y="6171336"/>
            <a:ext cx="2147474" cy="429167"/>
          </a:xfrm>
          <a:prstGeom prst="round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Kanun / Yasa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Yuvarlatılmış Dikdörtgen 18"/>
          <p:cNvSpPr/>
          <p:nvPr/>
        </p:nvSpPr>
        <p:spPr>
          <a:xfrm>
            <a:off x="8595795" y="5716916"/>
            <a:ext cx="2488900" cy="454421"/>
          </a:xfrm>
          <a:prstGeom prst="roundRect">
            <a:avLst/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Law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10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4962647" y="3242449"/>
            <a:ext cx="2147474" cy="429167"/>
          </a:xfrm>
          <a:prstGeom prst="round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Oy Pusulası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Yuvarlatılmış Dikdörtgen 2"/>
          <p:cNvSpPr/>
          <p:nvPr/>
        </p:nvSpPr>
        <p:spPr>
          <a:xfrm>
            <a:off x="4791934" y="2788029"/>
            <a:ext cx="2488900" cy="454421"/>
          </a:xfrm>
          <a:prstGeom prst="roundRect">
            <a:avLst/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Ballot</a:t>
            </a:r>
            <a:r>
              <a:rPr lang="tr-TR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Paper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1585366" y="3242449"/>
            <a:ext cx="2147474" cy="429167"/>
          </a:xfrm>
          <a:prstGeom prst="round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Oy Sandığı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1414653" y="2788029"/>
            <a:ext cx="2488900" cy="454421"/>
          </a:xfrm>
          <a:prstGeom prst="roundRect">
            <a:avLst/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Ballot</a:t>
            </a:r>
            <a:r>
              <a:rPr lang="tr-TR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tr-TR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ox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8339929" y="3242449"/>
            <a:ext cx="2147474" cy="429167"/>
          </a:xfrm>
          <a:prstGeom prst="round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Zarf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8169216" y="2788029"/>
            <a:ext cx="2488900" cy="454421"/>
          </a:xfrm>
          <a:prstGeom prst="roundRect">
            <a:avLst/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Envelope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Yuvarlatılmış Dikdörtgen 13"/>
          <p:cNvSpPr/>
          <p:nvPr/>
        </p:nvSpPr>
        <p:spPr>
          <a:xfrm>
            <a:off x="2619701" y="6112649"/>
            <a:ext cx="2147474" cy="429167"/>
          </a:xfrm>
          <a:prstGeom prst="round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Aday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Yuvarlatılmış Dikdörtgen 14"/>
          <p:cNvSpPr/>
          <p:nvPr/>
        </p:nvSpPr>
        <p:spPr>
          <a:xfrm>
            <a:off x="2448988" y="5658229"/>
            <a:ext cx="2488900" cy="454421"/>
          </a:xfrm>
          <a:prstGeom prst="roundRect">
            <a:avLst/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Candidate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Yuvarlatılmış Dikdörtgen 15"/>
          <p:cNvSpPr/>
          <p:nvPr/>
        </p:nvSpPr>
        <p:spPr>
          <a:xfrm>
            <a:off x="6975801" y="6112649"/>
            <a:ext cx="2147474" cy="429167"/>
          </a:xfrm>
          <a:prstGeom prst="round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Seçim Sonuçları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Yuvarlatılmış Dikdörtgen 16"/>
          <p:cNvSpPr/>
          <p:nvPr/>
        </p:nvSpPr>
        <p:spPr>
          <a:xfrm>
            <a:off x="6805088" y="5658229"/>
            <a:ext cx="2488900" cy="454421"/>
          </a:xfrm>
          <a:prstGeom prst="roundRect">
            <a:avLst/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Election</a:t>
            </a:r>
            <a:r>
              <a:rPr lang="tr-TR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22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96" y="3208872"/>
            <a:ext cx="2611911" cy="2611911"/>
          </a:xfrm>
          <a:prstGeom prst="rect">
            <a:avLst/>
          </a:prstGeom>
        </p:spPr>
      </p:pic>
      <p:sp>
        <p:nvSpPr>
          <p:cNvPr id="3" name="Unvan 1"/>
          <p:cNvSpPr txBox="1">
            <a:spLocks/>
          </p:cNvSpPr>
          <p:nvPr/>
        </p:nvSpPr>
        <p:spPr>
          <a:xfrm>
            <a:off x="5971445" y="4014651"/>
            <a:ext cx="3311892" cy="62701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Let's</a:t>
            </a:r>
            <a:r>
              <a:rPr lang="tr-TR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Play!</a:t>
            </a:r>
            <a:endParaRPr lang="tr-TR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26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/>
          </p:cNvSpPr>
          <p:nvPr/>
        </p:nvSpPr>
        <p:spPr>
          <a:xfrm>
            <a:off x="389815" y="1807504"/>
            <a:ext cx="11412355" cy="286210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11500" b="1" dirty="0" err="1" smtClean="0">
                <a:solidFill>
                  <a:srgbClr val="7409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Election</a:t>
            </a:r>
            <a:r>
              <a:rPr lang="tr-TR" sz="11500" b="1" dirty="0" smtClean="0">
                <a:solidFill>
                  <a:srgbClr val="7409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1500" b="1" dirty="0" err="1" smtClean="0">
                <a:solidFill>
                  <a:srgbClr val="7409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Stages</a:t>
            </a:r>
            <a:endParaRPr lang="tr-TR" sz="8800" b="1" dirty="0">
              <a:solidFill>
                <a:srgbClr val="74093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Unvan 1"/>
          <p:cNvSpPr txBox="1">
            <a:spLocks/>
          </p:cNvSpPr>
          <p:nvPr/>
        </p:nvSpPr>
        <p:spPr>
          <a:xfrm>
            <a:off x="4038604" y="3738931"/>
            <a:ext cx="4114792" cy="100688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000" dirty="0" smtClean="0">
                <a:solidFill>
                  <a:srgbClr val="DE7C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(Seçim Aşamaları)</a:t>
            </a:r>
            <a:endParaRPr lang="tr-TR" sz="4000" dirty="0">
              <a:solidFill>
                <a:srgbClr val="DE7C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1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öşeli Çift Ayraç 1"/>
          <p:cNvSpPr/>
          <p:nvPr/>
        </p:nvSpPr>
        <p:spPr>
          <a:xfrm>
            <a:off x="833750" y="5476775"/>
            <a:ext cx="2686488" cy="510139"/>
          </a:xfrm>
          <a:prstGeom prst="chevron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Seçim Öncesi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Köşeli Çift Ayraç 2"/>
          <p:cNvSpPr/>
          <p:nvPr/>
        </p:nvSpPr>
        <p:spPr>
          <a:xfrm>
            <a:off x="620188" y="4947029"/>
            <a:ext cx="3113612" cy="529746"/>
          </a:xfrm>
          <a:prstGeom prst="chevron">
            <a:avLst/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5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tr-TR" sz="25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Selection</a:t>
            </a:r>
            <a:endParaRPr lang="tr-TR" sz="25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Köşeli Çift Ayraç 5"/>
          <p:cNvSpPr/>
          <p:nvPr/>
        </p:nvSpPr>
        <p:spPr>
          <a:xfrm>
            <a:off x="4752756" y="5476775"/>
            <a:ext cx="2686488" cy="510139"/>
          </a:xfrm>
          <a:prstGeom prst="chevron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Seçim Esnası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Köşeli Çift Ayraç 6"/>
          <p:cNvSpPr/>
          <p:nvPr/>
        </p:nvSpPr>
        <p:spPr>
          <a:xfrm>
            <a:off x="4539194" y="4947029"/>
            <a:ext cx="3113612" cy="529746"/>
          </a:xfrm>
          <a:prstGeom prst="chevron">
            <a:avLst/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5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</a:t>
            </a:r>
            <a:r>
              <a:rPr lang="tr-TR" sz="25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Selection</a:t>
            </a:r>
            <a:endParaRPr lang="tr-TR" sz="25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Köşeli Çift Ayraç 7"/>
          <p:cNvSpPr/>
          <p:nvPr/>
        </p:nvSpPr>
        <p:spPr>
          <a:xfrm>
            <a:off x="8682350" y="5476775"/>
            <a:ext cx="2686488" cy="510139"/>
          </a:xfrm>
          <a:prstGeom prst="chevron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Seçim Sonrası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Köşeli Çift Ayraç 8"/>
          <p:cNvSpPr/>
          <p:nvPr/>
        </p:nvSpPr>
        <p:spPr>
          <a:xfrm>
            <a:off x="8468788" y="4947029"/>
            <a:ext cx="3113612" cy="529746"/>
          </a:xfrm>
          <a:prstGeom prst="chevron">
            <a:avLst/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5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tr-TR" sz="25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Selection</a:t>
            </a:r>
            <a:endParaRPr lang="tr-TR" sz="25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16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Çapraz Köşeli Dikdörtgen 1"/>
          <p:cNvSpPr/>
          <p:nvPr/>
        </p:nvSpPr>
        <p:spPr>
          <a:xfrm>
            <a:off x="6293474" y="899039"/>
            <a:ext cx="2792974" cy="429167"/>
          </a:xfrm>
          <a:prstGeom prst="round2Diag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Aday olmak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Yuvarlatılmış Çapraz Köşeli Dikdörtgen 2"/>
          <p:cNvSpPr/>
          <p:nvPr/>
        </p:nvSpPr>
        <p:spPr>
          <a:xfrm>
            <a:off x="6293475" y="444618"/>
            <a:ext cx="3240850" cy="45442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a </a:t>
            </a:r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candidate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Yuvarlatılmış Çapraz Köşeli Dikdörtgen 3"/>
          <p:cNvSpPr/>
          <p:nvPr/>
        </p:nvSpPr>
        <p:spPr>
          <a:xfrm>
            <a:off x="6846125" y="2165393"/>
            <a:ext cx="2792974" cy="429167"/>
          </a:xfrm>
          <a:prstGeom prst="round2Diag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Kampanya düzenlemek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Yuvarlatılmış Çapraz Köşeli Dikdörtgen 4"/>
          <p:cNvSpPr/>
          <p:nvPr/>
        </p:nvSpPr>
        <p:spPr>
          <a:xfrm>
            <a:off x="6846126" y="1710972"/>
            <a:ext cx="3240850" cy="45442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Hold</a:t>
            </a:r>
            <a:r>
              <a:rPr lang="tr-TR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campaign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Yuvarlatılmış Çapraz Köşeli Dikdörtgen 5"/>
          <p:cNvSpPr/>
          <p:nvPr/>
        </p:nvSpPr>
        <p:spPr>
          <a:xfrm>
            <a:off x="7098387" y="3431747"/>
            <a:ext cx="2792974" cy="429167"/>
          </a:xfrm>
          <a:prstGeom prst="round2Diag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Planlar hakkında konuşmak</a:t>
            </a:r>
            <a:endParaRPr lang="tr-TR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Yuvarlatılmış Çapraz Köşeli Dikdörtgen 6"/>
          <p:cNvSpPr/>
          <p:nvPr/>
        </p:nvSpPr>
        <p:spPr>
          <a:xfrm>
            <a:off x="7098388" y="2977326"/>
            <a:ext cx="3240850" cy="45442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</a:t>
            </a:r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tr-TR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plans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Yuvarlatılmış Çapraz Köşeli Dikdörtgen 7"/>
          <p:cNvSpPr/>
          <p:nvPr/>
        </p:nvSpPr>
        <p:spPr>
          <a:xfrm>
            <a:off x="6846125" y="4684003"/>
            <a:ext cx="2792974" cy="429167"/>
          </a:xfrm>
          <a:prstGeom prst="round2Diag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 hazırlamak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Yuvarlatılmış Çapraz Köşeli Dikdörtgen 8"/>
          <p:cNvSpPr/>
          <p:nvPr/>
        </p:nvSpPr>
        <p:spPr>
          <a:xfrm>
            <a:off x="6846126" y="4229582"/>
            <a:ext cx="3240850" cy="45442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</a:t>
            </a:r>
            <a:r>
              <a:rPr lang="tr-TR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posters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Yuvarlatılmış Çapraz Köşeli Dikdörtgen 9"/>
          <p:cNvSpPr/>
          <p:nvPr/>
        </p:nvSpPr>
        <p:spPr>
          <a:xfrm>
            <a:off x="6293474" y="5950357"/>
            <a:ext cx="2792974" cy="429167"/>
          </a:xfrm>
          <a:prstGeom prst="round2Diag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Konuşma yapmak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Yuvarlatılmış Çapraz Köşeli Dikdörtgen 10"/>
          <p:cNvSpPr/>
          <p:nvPr/>
        </p:nvSpPr>
        <p:spPr>
          <a:xfrm>
            <a:off x="6293475" y="5495936"/>
            <a:ext cx="3240850" cy="45442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tr-TR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speech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1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Yuvarlatılmış Çapraz Köşeli Dikdörtgen 13"/>
          <p:cNvSpPr/>
          <p:nvPr/>
        </p:nvSpPr>
        <p:spPr>
          <a:xfrm>
            <a:off x="6293474" y="899039"/>
            <a:ext cx="2792974" cy="429167"/>
          </a:xfrm>
          <a:prstGeom prst="round2Diag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Oy kullanma yerine gitmek </a:t>
            </a:r>
            <a:endParaRPr lang="tr-TR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Yuvarlatılmış Çapraz Köşeli Dikdörtgen 14"/>
          <p:cNvSpPr/>
          <p:nvPr/>
        </p:nvSpPr>
        <p:spPr>
          <a:xfrm>
            <a:off x="6293475" y="444618"/>
            <a:ext cx="3240850" cy="45442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</a:t>
            </a:r>
            <a:r>
              <a:rPr lang="tr-TR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tr-TR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polling</a:t>
            </a:r>
            <a:r>
              <a:rPr lang="tr-TR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place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Yuvarlatılmış Çapraz Köşeli Dikdörtgen 15"/>
          <p:cNvSpPr/>
          <p:nvPr/>
        </p:nvSpPr>
        <p:spPr>
          <a:xfrm>
            <a:off x="6846125" y="2165393"/>
            <a:ext cx="2792974" cy="429167"/>
          </a:xfrm>
          <a:prstGeom prst="round2Diag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Sırada durmak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Yuvarlatılmış Çapraz Köşeli Dikdörtgen 16"/>
          <p:cNvSpPr/>
          <p:nvPr/>
        </p:nvSpPr>
        <p:spPr>
          <a:xfrm>
            <a:off x="6846126" y="1710972"/>
            <a:ext cx="3240850" cy="45442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</a:t>
            </a:r>
            <a:r>
              <a:rPr lang="tr-TR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queue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Yuvarlatılmış Çapraz Köşeli Dikdörtgen 17"/>
          <p:cNvSpPr/>
          <p:nvPr/>
        </p:nvSpPr>
        <p:spPr>
          <a:xfrm>
            <a:off x="7098387" y="3431747"/>
            <a:ext cx="2792974" cy="429167"/>
          </a:xfrm>
          <a:prstGeom prst="round2Diag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Kimlik kartı göstermek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Yuvarlatılmış Çapraz Köşeli Dikdörtgen 18"/>
          <p:cNvSpPr/>
          <p:nvPr/>
        </p:nvSpPr>
        <p:spPr>
          <a:xfrm>
            <a:off x="7098388" y="2977326"/>
            <a:ext cx="3240850" cy="45442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Show ID </a:t>
            </a:r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Yuvarlatılmış Çapraz Köşeli Dikdörtgen 19"/>
          <p:cNvSpPr/>
          <p:nvPr/>
        </p:nvSpPr>
        <p:spPr>
          <a:xfrm>
            <a:off x="6846125" y="4684003"/>
            <a:ext cx="2792974" cy="429167"/>
          </a:xfrm>
          <a:prstGeom prst="round2Diag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İsimleri bulmak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Yuvarlatılmış Çapraz Köşeli Dikdörtgen 20"/>
          <p:cNvSpPr/>
          <p:nvPr/>
        </p:nvSpPr>
        <p:spPr>
          <a:xfrm>
            <a:off x="6846126" y="4229582"/>
            <a:ext cx="3240850" cy="45442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</a:t>
            </a:r>
            <a:r>
              <a:rPr lang="tr-TR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names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Yuvarlatılmış Çapraz Köşeli Dikdörtgen 21"/>
          <p:cNvSpPr/>
          <p:nvPr/>
        </p:nvSpPr>
        <p:spPr>
          <a:xfrm>
            <a:off x="6293474" y="5950357"/>
            <a:ext cx="2792974" cy="429167"/>
          </a:xfrm>
          <a:prstGeom prst="round2DiagRect">
            <a:avLst/>
          </a:prstGeom>
          <a:solidFill>
            <a:srgbClr val="F3A8B4"/>
          </a:solidFill>
          <a:ln w="25400" cap="flat" cmpd="sng" algn="ctr">
            <a:solidFill>
              <a:srgbClr val="C36B80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Adayı seçmek</a:t>
            </a:r>
            <a:endParaRPr lang="tr-TR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Yuvarlatılmış Çapraz Köşeli Dikdörtgen 22"/>
          <p:cNvSpPr/>
          <p:nvPr/>
        </p:nvSpPr>
        <p:spPr>
          <a:xfrm>
            <a:off x="6293475" y="5495936"/>
            <a:ext cx="3240850" cy="45442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556C"/>
          </a:solidFill>
          <a:ln w="25400" cap="flat" cmpd="sng" algn="ctr">
            <a:solidFill>
              <a:srgbClr val="A44259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</a:t>
            </a:r>
            <a:r>
              <a:rPr lang="tr-TR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candidate</a:t>
            </a:r>
            <a:endParaRPr lang="tr-TR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305</Words>
  <Application>Microsoft Office PowerPoint</Application>
  <PresentationFormat>Geniş ekran</PresentationFormat>
  <Paragraphs>143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TKN EDU</dc:creator>
  <cp:lastModifiedBy>TKN EDU</cp:lastModifiedBy>
  <cp:revision>14</cp:revision>
  <dcterms:created xsi:type="dcterms:W3CDTF">2025-05-07T19:35:52Z</dcterms:created>
  <dcterms:modified xsi:type="dcterms:W3CDTF">2025-05-09T08:36:00Z</dcterms:modified>
</cp:coreProperties>
</file>