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8" r:id="rId7"/>
    <p:sldId id="261" r:id="rId8"/>
    <p:sldId id="262" r:id="rId9"/>
    <p:sldId id="263" r:id="rId10"/>
    <p:sldId id="264" r:id="rId11"/>
    <p:sldId id="289" r:id="rId12"/>
    <p:sldId id="265" r:id="rId13"/>
    <p:sldId id="266" r:id="rId14"/>
    <p:sldId id="267" r:id="rId15"/>
    <p:sldId id="268" r:id="rId16"/>
    <p:sldId id="269" r:id="rId17"/>
    <p:sldId id="270" r:id="rId18"/>
    <p:sldId id="291" r:id="rId19"/>
    <p:sldId id="271" r:id="rId20"/>
    <p:sldId id="272" r:id="rId21"/>
    <p:sldId id="273" r:id="rId22"/>
    <p:sldId id="274" r:id="rId23"/>
    <p:sldId id="290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92" r:id="rId34"/>
    <p:sldId id="286" r:id="rId35"/>
    <p:sldId id="287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16" autoAdjust="0"/>
    <p:restoredTop sz="94660"/>
  </p:normalViewPr>
  <p:slideViewPr>
    <p:cSldViewPr snapToGrid="0">
      <p:cViewPr varScale="1">
        <p:scale>
          <a:sx n="51" d="100"/>
          <a:sy n="51" d="100"/>
        </p:scale>
        <p:origin x="102" y="1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694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07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765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492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7928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119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900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25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564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378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807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D2C6A-07E6-462D-8F34-A26C31352743}" type="datetimeFigureOut">
              <a:rPr lang="tr-TR" smtClean="0"/>
              <a:t>13.10.2026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F9E2D-6F6F-40E1-B489-A936E3A29C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5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m-1-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m-1-2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m-1-3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m-1-4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knedu.com/games/6m-1-5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aamboozle.com/game/4903328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96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1" y="1847845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05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Places</a:t>
            </a:r>
            <a:r>
              <a:rPr lang="tr-TR" sz="105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 School</a:t>
            </a:r>
            <a:endParaRPr lang="tr-TR" sz="105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64" y="3841025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(Okuldaki Yerler)</a:t>
            </a:r>
            <a:endParaRPr lang="tr-TR" sz="4000" dirty="0">
              <a:solidFill>
                <a:srgbClr val="FDA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9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91704" y="407714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512302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363454" y="2920369"/>
            <a:ext cx="238036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Öğretmenler Odası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3454" y="2465948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Teacher’s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80835" y="2920369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Kütüphane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501425" y="2465948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Library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499317" y="407714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Oyun Parkı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319907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Playground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56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91704" y="407714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Sahası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512302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Sports </a:t>
            </a:r>
            <a:r>
              <a:rPr lang="tr-TR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ield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42864" y="2920369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 Laboratuvarı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3454" y="2465948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80835" y="2920369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Kantin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501425" y="2465948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Canteen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319907" y="4077140"/>
            <a:ext cx="238036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Konferans Salonu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319907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Conference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Hall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5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691704" y="407714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Bilişim Sınıfı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512302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IT Class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3542864" y="3274828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İdari Bölüm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3363454" y="2465948"/>
            <a:ext cx="2380368" cy="808880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Administration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Department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6680835" y="2920369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Bahçesi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6501425" y="2465948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Schoolyard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9319907" y="4077140"/>
            <a:ext cx="238036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Okuma Köşesi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9319907" y="362271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Reading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Corner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6680835" y="3862556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Kapısı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6501425" y="3408135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Gate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8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5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5" y="17545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05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 at School</a:t>
            </a:r>
            <a:endParaRPr lang="tr-TR" sz="105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68" y="3711366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(Okuldaki Kişiler)</a:t>
            </a:r>
            <a:endParaRPr lang="tr-TR" sz="4000" dirty="0">
              <a:solidFill>
                <a:srgbClr val="FDA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04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493790" y="3493247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Müdür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314388" y="3038826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Headmaster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139427" y="3038826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Yardımcı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960017" y="2584405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Assistant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785056" y="3493247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Sekreter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605646" y="3038826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Secretary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4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493790" y="3493247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1314388" y="3038826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5139427" y="3038826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Antrenör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960017" y="2584405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Coach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8785056" y="3493247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Aşçı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8605646" y="3038826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Cook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5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579390" y="5598493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Lider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99988" y="5144072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Leader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2109148" y="306408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Rehber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1929738" y="260965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5106191" y="306408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Dinleyici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4926781" y="260965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Listener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8103234" y="3064080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Takım Oyuncusu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7923824" y="2609659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Team Player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9563439" y="5598493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Gönüllü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9384029" y="5144072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Volunteer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67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 txBox="1">
            <a:spLocks/>
          </p:cNvSpPr>
          <p:nvPr/>
        </p:nvSpPr>
        <p:spPr>
          <a:xfrm>
            <a:off x="389823" y="17545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05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105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Activities</a:t>
            </a:r>
            <a:endParaRPr lang="tr-TR" sz="105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4105268" y="3711366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 Aktiviteleri)</a:t>
            </a:r>
            <a:endParaRPr lang="tr-TR" sz="4000" dirty="0">
              <a:solidFill>
                <a:srgbClr val="FDA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15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012420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Okula gelmek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653600" y="1081980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Arrive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55577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Sınıfa girmek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55576" y="1081980"/>
            <a:ext cx="288209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Enter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264195" y="4982844"/>
            <a:ext cx="2769773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Öğretmeni selamlamak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051545" y="4528423"/>
            <a:ext cx="2982424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Greet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55576" y="4982844"/>
            <a:ext cx="2488693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Öğretmeni dinlemek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55576" y="4528423"/>
            <a:ext cx="3020321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Listen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03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012420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Kitap okumak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653600" y="1081980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Read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book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55577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Yazmak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55577" y="1081980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Write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4012420" y="4381097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Ders Çalışmak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653600" y="3926676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55576" y="4982844"/>
            <a:ext cx="2105921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 çözmek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55577" y="4528423"/>
            <a:ext cx="246742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Solve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Problems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Yuvarlatılmış Dikdörtgen 9"/>
          <p:cNvSpPr/>
          <p:nvPr/>
        </p:nvSpPr>
        <p:spPr>
          <a:xfrm>
            <a:off x="4012420" y="5437265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Ödev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3653600" y="4982844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homework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3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4012420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Deney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327991" y="1081980"/>
            <a:ext cx="270597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Do an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experiment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55577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Resim çizmek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55577" y="1081980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Draw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pictures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327991" y="4982844"/>
            <a:ext cx="2705977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 üzerinde çalışmak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157871" y="4528423"/>
            <a:ext cx="287609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on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55577" y="4982844"/>
            <a:ext cx="238036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Öğle yemeği yemek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55577" y="4528423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lunch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9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051544" y="1536401"/>
            <a:ext cx="2982424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bahçesinde oynamak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2806995" y="1081980"/>
            <a:ext cx="3226973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 in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schoolyard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55577" y="1536401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yapmak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55577" y="1081980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sports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817088" y="4982844"/>
            <a:ext cx="2216880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Satranç oynamak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653600" y="4528423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Chess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55577" y="4982844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Gitar çalmak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55577" y="4528423"/>
            <a:ext cx="2380368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Play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guitar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01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413051" y="1536401"/>
            <a:ext cx="2620917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gezisine katılmak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274828" y="1081980"/>
            <a:ext cx="2759140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Go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trip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55576" y="1536401"/>
            <a:ext cx="2860833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 çantasını toplamak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55576" y="1081980"/>
            <a:ext cx="3062852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Pack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4012420" y="4982844"/>
            <a:ext cx="2021548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Sınıfı temizlemek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3009014" y="4528423"/>
            <a:ext cx="3024954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Clean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55577" y="4982844"/>
            <a:ext cx="2212246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Okuldan ayrılmak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55576" y="4528423"/>
            <a:ext cx="2563121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Leave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64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08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5" y="1754539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15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lang="tr-TR" sz="115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Clubs</a:t>
            </a:r>
            <a:endParaRPr lang="tr-TR" sz="88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68" y="3711366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(Okul Kulüpleri)</a:t>
            </a:r>
            <a:endParaRPr lang="tr-TR" sz="4000" dirty="0">
              <a:solidFill>
                <a:srgbClr val="FDA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ıgen 1"/>
          <p:cNvSpPr/>
          <p:nvPr/>
        </p:nvSpPr>
        <p:spPr>
          <a:xfrm>
            <a:off x="605527" y="4880326"/>
            <a:ext cx="202154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Müzik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ıgen 2"/>
          <p:cNvSpPr/>
          <p:nvPr/>
        </p:nvSpPr>
        <p:spPr>
          <a:xfrm>
            <a:off x="426117" y="44259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Music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ltıgen 3"/>
          <p:cNvSpPr/>
          <p:nvPr/>
        </p:nvSpPr>
        <p:spPr>
          <a:xfrm>
            <a:off x="3071382" y="2695926"/>
            <a:ext cx="2474635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Teknoloji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ltıgen 4"/>
          <p:cNvSpPr/>
          <p:nvPr/>
        </p:nvSpPr>
        <p:spPr>
          <a:xfrm>
            <a:off x="2844840" y="2241504"/>
            <a:ext cx="2927721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Technology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ltıgen 5"/>
          <p:cNvSpPr/>
          <p:nvPr/>
        </p:nvSpPr>
        <p:spPr>
          <a:xfrm>
            <a:off x="6305865" y="2695925"/>
            <a:ext cx="2635072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ltıgen 6"/>
          <p:cNvSpPr/>
          <p:nvPr/>
        </p:nvSpPr>
        <p:spPr>
          <a:xfrm>
            <a:off x="6433217" y="22415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Maths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ltıgen 7"/>
          <p:cNvSpPr/>
          <p:nvPr/>
        </p:nvSpPr>
        <p:spPr>
          <a:xfrm>
            <a:off x="9252617" y="4880326"/>
            <a:ext cx="238036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Tiyatro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ltıgen 8"/>
          <p:cNvSpPr/>
          <p:nvPr/>
        </p:nvSpPr>
        <p:spPr>
          <a:xfrm>
            <a:off x="9252617" y="44259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Drama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5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ıgen 1"/>
          <p:cNvSpPr/>
          <p:nvPr/>
        </p:nvSpPr>
        <p:spPr>
          <a:xfrm>
            <a:off x="605527" y="4880326"/>
            <a:ext cx="202154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Resim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ıgen 2"/>
          <p:cNvSpPr/>
          <p:nvPr/>
        </p:nvSpPr>
        <p:spPr>
          <a:xfrm>
            <a:off x="426117" y="44259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Art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ltıgen 3"/>
          <p:cNvSpPr/>
          <p:nvPr/>
        </p:nvSpPr>
        <p:spPr>
          <a:xfrm>
            <a:off x="2935627" y="2695926"/>
            <a:ext cx="274614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Halk Dansı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ltıgen 4"/>
          <p:cNvSpPr/>
          <p:nvPr/>
        </p:nvSpPr>
        <p:spPr>
          <a:xfrm>
            <a:off x="2794788" y="2241505"/>
            <a:ext cx="3027826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Folk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Dance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ltıgen 5"/>
          <p:cNvSpPr/>
          <p:nvPr/>
        </p:nvSpPr>
        <p:spPr>
          <a:xfrm>
            <a:off x="6288040" y="2695926"/>
            <a:ext cx="2670722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Çevrecilik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ltıgen 6"/>
          <p:cNvSpPr/>
          <p:nvPr/>
        </p:nvSpPr>
        <p:spPr>
          <a:xfrm>
            <a:off x="6044075" y="2241505"/>
            <a:ext cx="3158652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Environment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ltıgen 7"/>
          <p:cNvSpPr/>
          <p:nvPr/>
        </p:nvSpPr>
        <p:spPr>
          <a:xfrm>
            <a:off x="9432027" y="4880326"/>
            <a:ext cx="202154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ltıgen 8"/>
          <p:cNvSpPr/>
          <p:nvPr/>
        </p:nvSpPr>
        <p:spPr>
          <a:xfrm>
            <a:off x="9252617" y="44259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34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ıgen 1"/>
          <p:cNvSpPr/>
          <p:nvPr/>
        </p:nvSpPr>
        <p:spPr>
          <a:xfrm>
            <a:off x="3297927" y="2695926"/>
            <a:ext cx="202154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Film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ıgen 2"/>
          <p:cNvSpPr/>
          <p:nvPr/>
        </p:nvSpPr>
        <p:spPr>
          <a:xfrm>
            <a:off x="3118517" y="22415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Film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ltıgen 3"/>
          <p:cNvSpPr/>
          <p:nvPr/>
        </p:nvSpPr>
        <p:spPr>
          <a:xfrm>
            <a:off x="6522922" y="2695926"/>
            <a:ext cx="2200958" cy="429167"/>
          </a:xfrm>
          <a:prstGeom prst="hexagon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Satranç Kulübü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ltıgen 4"/>
          <p:cNvSpPr/>
          <p:nvPr/>
        </p:nvSpPr>
        <p:spPr>
          <a:xfrm>
            <a:off x="6433217" y="2241505"/>
            <a:ext cx="2380368" cy="454421"/>
          </a:xfrm>
          <a:prstGeom prst="hexagon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Chess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Club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57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3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1" y="1810523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96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sz="96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96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96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96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Religious</a:t>
            </a:r>
            <a:r>
              <a:rPr lang="tr-TR" sz="96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96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Days</a:t>
            </a:r>
            <a:endParaRPr lang="tr-TR" sz="80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3054117" y="4401832"/>
            <a:ext cx="6083767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(Ulusal ve Dini Günler)</a:t>
            </a:r>
          </a:p>
        </p:txBody>
      </p:sp>
    </p:spTree>
    <p:extLst>
      <p:ext uri="{BB962C8B-B14F-4D97-AF65-F5344CB8AC3E}">
        <p14:creationId xmlns:p14="http://schemas.microsoft.com/office/powerpoint/2010/main" val="165266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Çapraz Köşeli Dikdörtgen 1"/>
          <p:cNvSpPr/>
          <p:nvPr/>
        </p:nvSpPr>
        <p:spPr>
          <a:xfrm>
            <a:off x="651234" y="3108217"/>
            <a:ext cx="246596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Milli Bayramlar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332509" y="2653796"/>
            <a:ext cx="3103418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Festivals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4830688" y="3108217"/>
            <a:ext cx="246596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Dini Bayramlar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4511963" y="2653796"/>
            <a:ext cx="3103418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Religious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Festivals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9010142" y="3108217"/>
            <a:ext cx="2465969" cy="429167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 Festivalleri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8691417" y="2653796"/>
            <a:ext cx="3103418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Festivals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30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619913" y="2711053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1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Ulusal Egemenlik ve Çocuk Bayramı</a:t>
            </a: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182255" y="2256632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Sovereignty</a:t>
            </a:r>
            <a:r>
              <a:rPr lang="tr-TR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Children’s</a:t>
            </a:r>
            <a:r>
              <a:rPr lang="tr-TR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endParaRPr lang="tr-TR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7096788" y="2711053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Gençlik ve Spor Bayramı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6659130" y="2256632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Sports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1619913" y="5996889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Cumhuriyet Bayramı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1182255" y="5542468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Republic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7096788" y="5996889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Zafer Bayramı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6659130" y="5542468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Victory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03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1619913" y="4389761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Ramazan Bayramı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Çapraz Köşeli Dikdörtgen 2"/>
          <p:cNvSpPr/>
          <p:nvPr/>
        </p:nvSpPr>
        <p:spPr>
          <a:xfrm>
            <a:off x="1182255" y="3935340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Eid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Fitr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Eid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Ramadan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7096788" y="4389761"/>
            <a:ext cx="3427403" cy="429167"/>
          </a:xfrm>
          <a:prstGeom prst="roundRect">
            <a:avLst>
              <a:gd name="adj" fmla="val 50000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383535"/>
              </a:buClr>
            </a:pPr>
            <a:r>
              <a:rPr lang="tr-TR" sz="2000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Kurban Bayramı</a:t>
            </a:r>
            <a:endParaRPr lang="tr-TR" sz="2000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6659130" y="3935340"/>
            <a:ext cx="4313381" cy="45442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Sacrifice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Feast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Eid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tr-TR" sz="2400" b="1" kern="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Adha</a:t>
            </a:r>
            <a:endParaRPr lang="tr-TR" sz="2400" b="1" kern="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4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880884" y="2727247"/>
            <a:ext cx="2163716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Kutlamak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530009" y="2272826"/>
            <a:ext cx="2514591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Celebrate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66208" y="2727247"/>
            <a:ext cx="2329205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Bayrağı taşımak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66208" y="2272826"/>
            <a:ext cx="288209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Carry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flag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338623" y="5769653"/>
            <a:ext cx="2705977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Milli marşı söylemek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2541181" y="5315232"/>
            <a:ext cx="3503420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Sing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anthem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66208" y="5769653"/>
            <a:ext cx="2329205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Şiir okumak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66208" y="5315232"/>
            <a:ext cx="288209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Read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poem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26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3274827" y="2727247"/>
            <a:ext cx="2769773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Geçit törenine katılmak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019647" y="2272826"/>
            <a:ext cx="3024953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Join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parade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6166208" y="2727247"/>
            <a:ext cx="2329205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Törene katılmak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166208" y="2272826"/>
            <a:ext cx="288209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Attend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ceremony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3753293" y="5769653"/>
            <a:ext cx="2291307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r"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Sınıfı süslemek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2626242" y="5315232"/>
            <a:ext cx="3418359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pPr algn="r"/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Decorate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166208" y="5769653"/>
            <a:ext cx="2690713" cy="429167"/>
          </a:xfrm>
          <a:prstGeom prst="roundRect">
            <a:avLst/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>
              <a:buClr>
                <a:srgbClr val="383535"/>
              </a:buClr>
            </a:pPr>
            <a:r>
              <a:rPr lang="tr-TR" sz="2000" kern="0" dirty="0" smtClean="0">
                <a:solidFill>
                  <a:srgbClr val="3835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Koroda şarkı söylemek</a:t>
            </a:r>
            <a:endParaRPr lang="tr-TR" sz="2000" kern="0" dirty="0">
              <a:solidFill>
                <a:srgbClr val="38353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6166208" y="5315232"/>
            <a:ext cx="2882097" cy="454421"/>
          </a:xfrm>
          <a:prstGeom prst="roundRect">
            <a:avLst/>
          </a:prstGeom>
          <a:solidFill>
            <a:srgbClr val="FF8F8F"/>
          </a:solidFill>
          <a:ln w="25400" cap="flat" cmpd="sng" algn="ctr">
            <a:solidFill>
              <a:srgbClr val="FF6969"/>
            </a:solidFill>
            <a:prstDash val="solid"/>
          </a:ln>
          <a:effectLst/>
        </p:spPr>
        <p:txBody>
          <a:bodyPr rtlCol="0" anchor="ctr"/>
          <a:lstStyle/>
          <a:p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Sing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2400" b="1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b="1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choir</a:t>
            </a:r>
            <a:endParaRPr lang="tr-TR" sz="2400" b="1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3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389813" y="1631235"/>
            <a:ext cx="11412355" cy="286210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10500" b="1" dirty="0" err="1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Classroom</a:t>
            </a:r>
            <a:r>
              <a:rPr lang="tr-TR" sz="10500" b="1" dirty="0" smtClean="0">
                <a:solidFill>
                  <a:srgbClr val="FF67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Language</a:t>
            </a:r>
            <a:endParaRPr lang="tr-TR" sz="10500" b="1" dirty="0">
              <a:solidFill>
                <a:srgbClr val="FF67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van 1"/>
          <p:cNvSpPr txBox="1">
            <a:spLocks/>
          </p:cNvSpPr>
          <p:nvPr/>
        </p:nvSpPr>
        <p:spPr>
          <a:xfrm>
            <a:off x="4105264" y="4325392"/>
            <a:ext cx="3981451" cy="10068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 smtClean="0">
                <a:solidFill>
                  <a:srgbClr val="FDAEA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(Sınıf Dili)</a:t>
            </a:r>
            <a:endParaRPr lang="tr-TR" sz="4000" dirty="0">
              <a:solidFill>
                <a:srgbClr val="FDAEA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76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Çapraz Köşesi Kesik Dikdörtgen 1"/>
          <p:cNvSpPr/>
          <p:nvPr/>
        </p:nvSpPr>
        <p:spPr>
          <a:xfrm>
            <a:off x="2429468" y="1838126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Otur</a:t>
            </a:r>
          </a:p>
        </p:txBody>
      </p:sp>
      <p:sp>
        <p:nvSpPr>
          <p:cNvPr id="3" name="Çapraz Köşesi Kesik Dikdörtgen 2"/>
          <p:cNvSpPr/>
          <p:nvPr/>
        </p:nvSpPr>
        <p:spPr>
          <a:xfrm>
            <a:off x="2429468" y="3455768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Kalk</a:t>
            </a:r>
          </a:p>
        </p:txBody>
      </p:sp>
      <p:sp>
        <p:nvSpPr>
          <p:cNvPr id="4" name="Çapraz Köşesi Kesik Dikdörtgen 3"/>
          <p:cNvSpPr/>
          <p:nvPr/>
        </p:nvSpPr>
        <p:spPr>
          <a:xfrm>
            <a:off x="2429468" y="5073410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Gürültü yapma</a:t>
            </a:r>
          </a:p>
        </p:txBody>
      </p:sp>
      <p:sp>
        <p:nvSpPr>
          <p:cNvPr id="5" name="Çapraz Köşesi Kesik Dikdörtgen 4"/>
          <p:cNvSpPr/>
          <p:nvPr/>
        </p:nvSpPr>
        <p:spPr>
          <a:xfrm>
            <a:off x="8376741" y="1838126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Sıra ol!</a:t>
            </a:r>
          </a:p>
        </p:txBody>
      </p:sp>
      <p:sp>
        <p:nvSpPr>
          <p:cNvPr id="6" name="Çapraz Köşesi Kesik Dikdörtgen 5"/>
          <p:cNvSpPr/>
          <p:nvPr/>
        </p:nvSpPr>
        <p:spPr>
          <a:xfrm>
            <a:off x="8376741" y="3455768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El kaldır</a:t>
            </a:r>
          </a:p>
        </p:txBody>
      </p:sp>
      <p:sp>
        <p:nvSpPr>
          <p:cNvPr id="7" name="Çapraz Köşesi Kesik Dikdörtgen 6"/>
          <p:cNvSpPr/>
          <p:nvPr/>
        </p:nvSpPr>
        <p:spPr>
          <a:xfrm>
            <a:off x="8376741" y="5073410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Öğretmeni dinle</a:t>
            </a:r>
          </a:p>
        </p:txBody>
      </p:sp>
    </p:spTree>
    <p:extLst>
      <p:ext uri="{BB962C8B-B14F-4D97-AF65-F5344CB8AC3E}">
        <p14:creationId xmlns:p14="http://schemas.microsoft.com/office/powerpoint/2010/main" val="391877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Çapraz Köşesi Kesik Dikdörtgen 1"/>
          <p:cNvSpPr/>
          <p:nvPr/>
        </p:nvSpPr>
        <p:spPr>
          <a:xfrm>
            <a:off x="2429468" y="1838126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Sessiz ol!</a:t>
            </a:r>
          </a:p>
        </p:txBody>
      </p:sp>
      <p:sp>
        <p:nvSpPr>
          <p:cNvPr id="3" name="Çapraz Köşesi Kesik Dikdörtgen 2"/>
          <p:cNvSpPr/>
          <p:nvPr/>
        </p:nvSpPr>
        <p:spPr>
          <a:xfrm>
            <a:off x="2429468" y="3455768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Sınıfta koşma</a:t>
            </a:r>
          </a:p>
        </p:txBody>
      </p:sp>
      <p:sp>
        <p:nvSpPr>
          <p:cNvPr id="4" name="Çapraz Köşesi Kesik Dikdörtgen 3"/>
          <p:cNvSpPr/>
          <p:nvPr/>
        </p:nvSpPr>
        <p:spPr>
          <a:xfrm>
            <a:off x="2429468" y="5073410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Derse geç kalma</a:t>
            </a:r>
          </a:p>
        </p:txBody>
      </p:sp>
      <p:sp>
        <p:nvSpPr>
          <p:cNvPr id="5" name="Çapraz Köşesi Kesik Dikdörtgen 4"/>
          <p:cNvSpPr/>
          <p:nvPr/>
        </p:nvSpPr>
        <p:spPr>
          <a:xfrm>
            <a:off x="8376741" y="1838126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Üniforma giy</a:t>
            </a:r>
          </a:p>
        </p:txBody>
      </p:sp>
      <p:sp>
        <p:nvSpPr>
          <p:cNvPr id="6" name="Çapraz Köşesi Kesik Dikdörtgen 5"/>
          <p:cNvSpPr/>
          <p:nvPr/>
        </p:nvSpPr>
        <p:spPr>
          <a:xfrm>
            <a:off x="8376741" y="3455768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Tahtayı temiz tut</a:t>
            </a:r>
          </a:p>
        </p:txBody>
      </p:sp>
      <p:sp>
        <p:nvSpPr>
          <p:cNvPr id="7" name="Çapraz Köşesi Kesik Dikdörtgen 6"/>
          <p:cNvSpPr/>
          <p:nvPr/>
        </p:nvSpPr>
        <p:spPr>
          <a:xfrm>
            <a:off x="8376741" y="5073410"/>
            <a:ext cx="2902695" cy="4544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CDCD"/>
          </a:solidFill>
          <a:ln w="25400" cap="flat" cmpd="sng" algn="ctr">
            <a:solidFill>
              <a:srgbClr val="FF9B9B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r>
              <a:rPr lang="tr-TR" sz="24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Kuralları takip et</a:t>
            </a:r>
          </a:p>
        </p:txBody>
      </p:sp>
    </p:spTree>
    <p:extLst>
      <p:ext uri="{BB962C8B-B14F-4D97-AF65-F5344CB8AC3E}">
        <p14:creationId xmlns:p14="http://schemas.microsoft.com/office/powerpoint/2010/main" val="290300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96" y="3208872"/>
            <a:ext cx="2611911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0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469" y="3208872"/>
            <a:ext cx="2605765" cy="2611911"/>
          </a:xfrm>
          <a:prstGeom prst="rect">
            <a:avLst/>
          </a:prstGeom>
        </p:spPr>
      </p:pic>
      <p:sp>
        <p:nvSpPr>
          <p:cNvPr id="3" name="Unvan 1"/>
          <p:cNvSpPr txBox="1">
            <a:spLocks/>
          </p:cNvSpPr>
          <p:nvPr/>
        </p:nvSpPr>
        <p:spPr>
          <a:xfrm>
            <a:off x="5971445" y="4014651"/>
            <a:ext cx="3311892" cy="62701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600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Let's</a:t>
            </a:r>
            <a:r>
              <a:rPr lang="tr-TR" sz="36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 Play!</a:t>
            </a:r>
            <a:endParaRPr lang="tr-T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95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395</Words>
  <Application>Microsoft Office PowerPoint</Application>
  <PresentationFormat>Geniş ekran</PresentationFormat>
  <Paragraphs>174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TKN EDU</dc:creator>
  <cp:lastModifiedBy>TKN EDU</cp:lastModifiedBy>
  <cp:revision>15</cp:revision>
  <dcterms:created xsi:type="dcterms:W3CDTF">2026-10-11T22:13:00Z</dcterms:created>
  <dcterms:modified xsi:type="dcterms:W3CDTF">2026-10-12T22:20:18Z</dcterms:modified>
</cp:coreProperties>
</file>